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09" r:id="rId27"/>
    <p:sldId id="31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6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9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8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3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5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2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8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2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4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3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2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3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g"/><Relationship Id="rId7" Type="http://schemas.openxmlformats.org/officeDocument/2006/relationships/image" Target="../media/image7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5.jpe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77.jpeg"/><Relationship Id="rId10" Type="http://schemas.openxmlformats.org/officeDocument/2006/relationships/image" Target="../media/image81.jpeg"/><Relationship Id="rId4" Type="http://schemas.openxmlformats.org/officeDocument/2006/relationships/image" Target="../media/image76.jp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2.pn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12" Type="http://schemas.openxmlformats.org/officeDocument/2006/relationships/image" Target="../media/image91.jpeg"/><Relationship Id="rId17" Type="http://schemas.openxmlformats.org/officeDocument/2006/relationships/image" Target="../media/image96.png"/><Relationship Id="rId2" Type="http://schemas.openxmlformats.org/officeDocument/2006/relationships/image" Target="../media/image80.png"/><Relationship Id="rId16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11" Type="http://schemas.openxmlformats.org/officeDocument/2006/relationships/image" Target="../media/image90.jpeg"/><Relationship Id="rId5" Type="http://schemas.openxmlformats.org/officeDocument/2006/relationships/image" Target="../media/image84.png"/><Relationship Id="rId15" Type="http://schemas.openxmlformats.org/officeDocument/2006/relationships/image" Target="../media/image94.jpg"/><Relationship Id="rId10" Type="http://schemas.openxmlformats.org/officeDocument/2006/relationships/image" Target="../media/image89.jpeg"/><Relationship Id="rId4" Type="http://schemas.openxmlformats.org/officeDocument/2006/relationships/image" Target="../media/image83.jpg"/><Relationship Id="rId9" Type="http://schemas.openxmlformats.org/officeDocument/2006/relationships/image" Target="../media/image88.jpeg"/><Relationship Id="rId1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87.jpg"/><Relationship Id="rId4" Type="http://schemas.openxmlformats.org/officeDocument/2006/relationships/image" Target="../media/image8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7" Type="http://schemas.openxmlformats.org/officeDocument/2006/relationships/image" Target="../media/image104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6.png"/><Relationship Id="rId7" Type="http://schemas.openxmlformats.org/officeDocument/2006/relationships/image" Target="../media/image110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jpg"/><Relationship Id="rId10" Type="http://schemas.openxmlformats.org/officeDocument/2006/relationships/image" Target="../media/image113.jpg"/><Relationship Id="rId4" Type="http://schemas.openxmlformats.org/officeDocument/2006/relationships/image" Target="../media/image107.png"/><Relationship Id="rId9" Type="http://schemas.openxmlformats.org/officeDocument/2006/relationships/image" Target="../media/image1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7" Type="http://schemas.openxmlformats.org/officeDocument/2006/relationships/image" Target="../media/image137.jp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4" Type="http://schemas.openxmlformats.org/officeDocument/2006/relationships/image" Target="../media/image1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3" Type="http://schemas.openxmlformats.org/officeDocument/2006/relationships/image" Target="../media/image128.png"/><Relationship Id="rId7" Type="http://schemas.openxmlformats.org/officeDocument/2006/relationships/image" Target="../media/image141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jpg"/><Relationship Id="rId4" Type="http://schemas.openxmlformats.org/officeDocument/2006/relationships/image" Target="../media/image13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ndestag.de/en/parliament/history/parliamentarism/weimar/weimar-200326#:~:text=As%20a%20result%20of%20the,was%20replaced%20by%20parliamentary%20democracy." TargetMode="External"/><Relationship Id="rId3" Type="http://schemas.openxmlformats.org/officeDocument/2006/relationships/image" Target="../media/image144.png"/><Relationship Id="rId7" Type="http://schemas.openxmlformats.org/officeDocument/2006/relationships/image" Target="../media/image147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g"/><Relationship Id="rId5" Type="http://schemas.openxmlformats.org/officeDocument/2006/relationships/image" Target="../media/image145.jpg"/><Relationship Id="rId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3" Type="http://schemas.openxmlformats.org/officeDocument/2006/relationships/image" Target="../media/image149.jpg"/><Relationship Id="rId7" Type="http://schemas.openxmlformats.org/officeDocument/2006/relationships/image" Target="../media/image153.jpe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g"/><Relationship Id="rId5" Type="http://schemas.openxmlformats.org/officeDocument/2006/relationships/image" Target="../media/image151.jpg"/><Relationship Id="rId10" Type="http://schemas.openxmlformats.org/officeDocument/2006/relationships/image" Target="../media/image156.png"/><Relationship Id="rId4" Type="http://schemas.openxmlformats.org/officeDocument/2006/relationships/image" Target="../media/image150.jpg"/><Relationship Id="rId9" Type="http://schemas.openxmlformats.org/officeDocument/2006/relationships/image" Target="../media/image15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g"/><Relationship Id="rId3" Type="http://schemas.openxmlformats.org/officeDocument/2006/relationships/image" Target="../media/image17.jp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g"/><Relationship Id="rId15" Type="http://schemas.openxmlformats.org/officeDocument/2006/relationships/image" Target="../media/image29.jp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g"/><Relationship Id="rId14" Type="http://schemas.openxmlformats.org/officeDocument/2006/relationships/image" Target="../media/image2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2.jpg"/><Relationship Id="rId7" Type="http://schemas.openxmlformats.org/officeDocument/2006/relationships/image" Target="../media/image41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4.jpg"/><Relationship Id="rId9" Type="http://schemas.openxmlformats.org/officeDocument/2006/relationships/image" Target="../media/image4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799" y="1928192"/>
            <a:ext cx="7121525" cy="39672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769" y="2857500"/>
            <a:ext cx="1204632" cy="800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80" y="2857500"/>
            <a:ext cx="764381" cy="7643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7900" y="2374900"/>
            <a:ext cx="84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Starter</a:t>
            </a:r>
            <a:endParaRPr lang="en-US" b="1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882650" y="3039448"/>
            <a:ext cx="2730500" cy="4004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Phil</a:t>
            </a:r>
            <a:r>
              <a:rPr lang="en-US" dirty="0" err="1" smtClean="0"/>
              <a:t>.JFK.MLK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14" y="3213099"/>
            <a:ext cx="124137" cy="159701"/>
          </a:xfrm>
          <a:prstGeom prst="rect">
            <a:avLst/>
          </a:prstGeom>
        </p:spPr>
      </p:pic>
      <p:sp>
        <p:nvSpPr>
          <p:cNvPr id="13" name="Heart 12"/>
          <p:cNvSpPr/>
          <p:nvPr/>
        </p:nvSpPr>
        <p:spPr>
          <a:xfrm>
            <a:off x="569120" y="1527155"/>
            <a:ext cx="2100259" cy="161881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41.LACE</a:t>
            </a:r>
            <a:endParaRPr lang="en-US" sz="28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1" y="4256526"/>
            <a:ext cx="891012" cy="89101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69130" y="4256526"/>
            <a:ext cx="1358900" cy="1070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560" y="4269889"/>
            <a:ext cx="1446319" cy="77011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1233769" y="4654948"/>
            <a:ext cx="120463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14" idx="2"/>
          </p:cNvCxnSpPr>
          <p:nvPr/>
        </p:nvCxnSpPr>
        <p:spPr>
          <a:xfrm rot="10800000" flipV="1">
            <a:off x="1328158" y="4702032"/>
            <a:ext cx="919743" cy="445506"/>
          </a:xfrm>
          <a:prstGeom prst="bentConnector4">
            <a:avLst>
              <a:gd name="adj1" fmla="val 25781"/>
              <a:gd name="adj2" fmla="val 1513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233769" y="4654948"/>
            <a:ext cx="1204632" cy="385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440" y="4373994"/>
            <a:ext cx="609524" cy="56190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04800" y="4533900"/>
            <a:ext cx="3733800" cy="257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79" y="3887363"/>
            <a:ext cx="3463342" cy="23052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7" y="3962561"/>
            <a:ext cx="1315403" cy="73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6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252731"/>
            <a:ext cx="12192000" cy="5285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0033000" y="2252731"/>
            <a:ext cx="1549400" cy="1475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074275" y="3657774"/>
            <a:ext cx="1549400" cy="3129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331843"/>
            <a:ext cx="12192000" cy="920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3058836"/>
            <a:ext cx="392320" cy="3923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322" y="3379380"/>
            <a:ext cx="2000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1983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skatepark</a:t>
            </a:r>
            <a:r>
              <a:rPr lang="en-US" sz="800" strike="sngStrike" dirty="0" smtClean="0"/>
              <a:t> cage</a:t>
            </a:r>
            <a:endParaRPr lang="en-US" sz="800" strike="sngStrike" dirty="0"/>
          </a:p>
        </p:txBody>
      </p:sp>
      <p:cxnSp>
        <p:nvCxnSpPr>
          <p:cNvPr id="27" name="Straight Connector 26"/>
          <p:cNvCxnSpPr>
            <a:endCxn id="25" idx="0"/>
          </p:cNvCxnSpPr>
          <p:nvPr/>
        </p:nvCxnSpPr>
        <p:spPr>
          <a:xfrm>
            <a:off x="57322" y="2896983"/>
            <a:ext cx="1000435" cy="4823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38" y="3702188"/>
            <a:ext cx="2466975" cy="18478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971800" y="3379380"/>
            <a:ext cx="1333500" cy="3211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24862" y="3254996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Tootsie roll </a:t>
            </a:r>
            <a:r>
              <a:rPr lang="en-US" sz="800" strike="sngStrike" dirty="0" err="1" smtClean="0"/>
              <a:t>alrtive</a:t>
            </a:r>
            <a:r>
              <a:rPr lang="en-US" sz="800" strike="sngStrike" dirty="0" smtClean="0"/>
              <a:t> candy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47" y="4191684"/>
            <a:ext cx="1777544" cy="26663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22" y="4985340"/>
            <a:ext cx="2480140" cy="12979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981700" y="4699000"/>
            <a:ext cx="2552700" cy="1892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13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252731"/>
            <a:ext cx="12192000" cy="5285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10033000" y="2252731"/>
            <a:ext cx="1549400" cy="1475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074275" y="3657774"/>
            <a:ext cx="1549400" cy="3129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331843"/>
            <a:ext cx="12192000" cy="920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3058836"/>
            <a:ext cx="392320" cy="3923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322" y="3379380"/>
            <a:ext cx="3469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1986/7 offsite</a:t>
            </a:r>
            <a:endParaRPr lang="en-US" sz="800" strike="sngStrike" dirty="0"/>
          </a:p>
        </p:txBody>
      </p:sp>
      <p:cxnSp>
        <p:nvCxnSpPr>
          <p:cNvPr id="27" name="Straight Connector 26"/>
          <p:cNvCxnSpPr>
            <a:endCxn id="25" idx="0"/>
          </p:cNvCxnSpPr>
          <p:nvPr/>
        </p:nvCxnSpPr>
        <p:spPr>
          <a:xfrm>
            <a:off x="57322" y="2896983"/>
            <a:ext cx="1000435" cy="4823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98" y="4631218"/>
            <a:ext cx="1401363" cy="73338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 flipV="1">
            <a:off x="1228798" y="4495800"/>
            <a:ext cx="1730302" cy="140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816" y="3632828"/>
            <a:ext cx="3536195" cy="199677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200" y="2990711"/>
            <a:ext cx="800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LISA: ?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5194300" y="3058836"/>
            <a:ext cx="16722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</a:p>
          <a:p>
            <a:r>
              <a:rPr lang="en-US" sz="800" strike="sngStrike" dirty="0" smtClean="0"/>
              <a:t>(free pizza, pizza </a:t>
            </a:r>
            <a:r>
              <a:rPr lang="en-US" sz="800" strike="sngStrike" dirty="0" err="1" smtClean="0"/>
              <a:t>slas</a:t>
            </a:r>
            <a:r>
              <a:rPr lang="en-US" sz="800" strike="sngStrike" dirty="0" smtClean="0"/>
              <a:t> at </a:t>
            </a:r>
            <a:r>
              <a:rPr lang="en-US" sz="800" strike="sngStrike" dirty="0" err="1" smtClean="0"/>
              <a:t>grocy</a:t>
            </a:r>
            <a:r>
              <a:rPr lang="en-US" sz="800" strike="sngStrike" dirty="0" smtClean="0"/>
              <a:t> store)</a:t>
            </a:r>
            <a:endParaRPr lang="en-US" sz="800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280" y="6172199"/>
            <a:ext cx="729840" cy="4105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044" y="6172199"/>
            <a:ext cx="738643" cy="4136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746" y="6172198"/>
            <a:ext cx="490639" cy="41053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473806" y="5806619"/>
            <a:ext cx="330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LARRY.MATHEW.LAKE.ATHOE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anita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fkk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26990" y="6172198"/>
            <a:ext cx="1540365" cy="4105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843131" y="5808538"/>
            <a:ext cx="1105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MATHEW.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346700" y="6172198"/>
            <a:ext cx="2832100" cy="4105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36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15" y="2642251"/>
            <a:ext cx="3684198" cy="364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57" y="2167558"/>
            <a:ext cx="352425" cy="5334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945063" y="1887882"/>
            <a:ext cx="1168400" cy="860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25469" y="1962834"/>
            <a:ext cx="4533900" cy="3771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2463" y="1738796"/>
            <a:ext cx="6096939" cy="180691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5616256" y="1980822"/>
            <a:ext cx="6240133" cy="5765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756900" y="3426620"/>
            <a:ext cx="5562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JFK(JOSPHE </a:t>
            </a:r>
            <a:r>
              <a:rPr lang="en-US" dirty="0" err="1" smtClean="0"/>
              <a:t>gheo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).</a:t>
            </a:r>
          </a:p>
          <a:p>
            <a:r>
              <a:rPr lang="en-US" dirty="0" smtClean="0"/>
              <a:t>BULLET.SHOOTER</a:t>
            </a:r>
          </a:p>
          <a:p>
            <a:r>
              <a:rPr lang="en-US" dirty="0" smtClean="0"/>
              <a:t>.”PENG”</a:t>
            </a:r>
          </a:p>
          <a:p>
            <a:endParaRPr lang="en-US" dirty="0"/>
          </a:p>
          <a:p>
            <a:r>
              <a:rPr lang="en-US" strike="sngStrike" dirty="0" smtClean="0"/>
              <a:t>Joey</a:t>
            </a:r>
          </a:p>
          <a:p>
            <a:endParaRPr lang="en-US" strike="sngStrike" dirty="0"/>
          </a:p>
          <a:p>
            <a:r>
              <a:rPr lang="en-US" strike="sngStrike" dirty="0" smtClean="0"/>
              <a:t>w/o </a:t>
            </a:r>
            <a:r>
              <a:rPr lang="en-US" strike="sngStrike" dirty="0" err="1" smtClean="0"/>
              <a:t>jaosn</a:t>
            </a:r>
            <a:endParaRPr lang="en-US" strike="sngStrike" dirty="0" smtClean="0"/>
          </a:p>
          <a:p>
            <a:r>
              <a:rPr lang="en-US" strike="sngStrike" dirty="0" err="1" smtClean="0"/>
              <a:t>nonPoliceHomelessLiason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8819713" y="3956050"/>
            <a:ext cx="226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SAP</a:t>
            </a:r>
          </a:p>
          <a:p>
            <a:r>
              <a:rPr lang="en-US" strike="sngStrike" dirty="0" err="1" smtClean="0"/>
              <a:t>Factoy</a:t>
            </a:r>
            <a:r>
              <a:rPr lang="en-US" strike="sngStrike" dirty="0" smtClean="0"/>
              <a:t> software</a:t>
            </a:r>
          </a:p>
          <a:p>
            <a:r>
              <a:rPr lang="en-US" b="1" dirty="0" smtClean="0"/>
              <a:t>HOMCE:TRANVESTIES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6623487" y="3608168"/>
            <a:ext cx="2453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Ibm.massage</a:t>
            </a:r>
            <a:endParaRPr lang="en-US" sz="800" strike="sngStrike" dirty="0" smtClean="0"/>
          </a:p>
          <a:p>
            <a:r>
              <a:rPr lang="en-US" dirty="0"/>
              <a:t>	</a:t>
            </a:r>
            <a:r>
              <a:rPr lang="en-US" sz="800" strike="sngStrike" dirty="0" err="1" smtClean="0"/>
              <a:t>hercul</a:t>
            </a:r>
            <a:r>
              <a:rPr lang="en-US" sz="800" strike="sngStrike" dirty="0" smtClean="0"/>
              <a:t> choy </a:t>
            </a:r>
            <a:r>
              <a:rPr lang="en-US" sz="800" strike="sngStrike" dirty="0" err="1" smtClean="0"/>
              <a:t>massag</a:t>
            </a:r>
            <a:r>
              <a:rPr lang="en-US" sz="800" strike="sngStrike" dirty="0" smtClean="0"/>
              <a:t> the data</a:t>
            </a:r>
            <a:endParaRPr lang="en-US" sz="800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600700" y="3060700"/>
            <a:ext cx="62230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689269" y="3278985"/>
            <a:ext cx="6083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841669" y="2404027"/>
            <a:ext cx="6240133" cy="5765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94069" y="2556427"/>
            <a:ext cx="6240133" cy="5765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5830" y="1953998"/>
            <a:ext cx="5355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Goheho</a:t>
            </a:r>
            <a:r>
              <a:rPr lang="en-US" strike="sngStrike" dirty="0" smtClean="0"/>
              <a:t>(coolie).</a:t>
            </a:r>
            <a:r>
              <a:rPr lang="en-US" dirty="0" smtClean="0"/>
              <a:t>FBI:KIDNAPPGN:CPVA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aaron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aaron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41.CIVIL </a:t>
            </a:r>
            <a:r>
              <a:rPr lang="en-US" dirty="0" err="1" smtClean="0"/>
              <a:t>CODE.eval</a:t>
            </a:r>
            <a:r>
              <a:rPr lang="en-US" dirty="0" smtClean="0"/>
              <a:t> 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italien:brusni</a:t>
            </a:r>
            <a:r>
              <a:rPr lang="en-US" strike="sngStrike" dirty="0" smtClean="0"/>
              <a:t>; </a:t>
            </a:r>
            <a:r>
              <a:rPr lang="en-US" dirty="0" smtClean="0"/>
              <a:t>white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ghohe</a:t>
            </a:r>
            <a:r>
              <a:rPr lang="en-US" strike="sngStrike" dirty="0" smtClean="0"/>
              <a:t>(coolie)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67" y="5885862"/>
            <a:ext cx="876300" cy="8763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984500" y="6223000"/>
            <a:ext cx="6946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have a Nintendo, </a:t>
            </a:r>
            <a:r>
              <a:rPr lang="en-US" strike="sngStrike" dirty="0" err="1" smtClean="0"/>
              <a:t>aaron</a:t>
            </a:r>
            <a:r>
              <a:rPr lang="en-US" strike="sngStrike" dirty="0" smtClean="0"/>
              <a:t> has a Nintendo</a:t>
            </a:r>
          </a:p>
          <a:p>
            <a:r>
              <a:rPr lang="en-US" dirty="0" smtClean="0"/>
              <a:t>IPX </a:t>
            </a:r>
            <a:r>
              <a:rPr lang="en-US" dirty="0" err="1" smtClean="0"/>
              <a:t>SQ</a:t>
            </a:r>
            <a:r>
              <a:rPr lang="en-US" strike="sngStrike" dirty="0" err="1" smtClean="0"/>
              <a:t>.ingrind</a:t>
            </a:r>
            <a:r>
              <a:rPr lang="en-US" strike="sngStrike" dirty="0" smtClean="0"/>
              <a:t> </a:t>
            </a:r>
            <a:r>
              <a:rPr lang="en-US" dirty="0" smtClean="0"/>
              <a:t>200 </a:t>
            </a:r>
            <a:r>
              <a:rPr lang="en-US" strike="sngStrike" dirty="0" err="1" smtClean="0"/>
              <a:t>nintned</a:t>
            </a:r>
            <a:r>
              <a:rPr lang="en-US" strike="sngStrike" dirty="0" smtClean="0"/>
              <a:t>   	</a:t>
            </a:r>
            <a:r>
              <a:rPr lang="en-US" dirty="0" smtClean="0"/>
              <a:t>		</a:t>
            </a:r>
            <a:r>
              <a:rPr lang="en-US" strike="sngStrike" dirty="0" err="1" smtClean="0"/>
              <a:t>hidden.brown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cuboard</a:t>
            </a:r>
            <a:endParaRPr lang="en-US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435100" y="6057900"/>
            <a:ext cx="1549400" cy="488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60539" y="1382716"/>
            <a:ext cx="16353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SAIN </a:t>
            </a:r>
            <a:r>
              <a:rPr lang="en-US" sz="800" dirty="0" err="1" smtClean="0"/>
              <a:t>RITA</a:t>
            </a:r>
            <a:r>
              <a:rPr lang="en-US" sz="800" strike="sngStrike" dirty="0" err="1" smtClean="0"/>
              <a:t>.gheoh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cooley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VISITATIN SATURDYA SUNDAY </a:t>
            </a:r>
          </a:p>
          <a:p>
            <a:r>
              <a:rPr lang="en-US" sz="800" strike="sngStrike" dirty="0" err="1" smtClean="0"/>
              <a:t>Dauhgers</a:t>
            </a:r>
            <a:endParaRPr lang="en-US" sz="800" strike="sngStrike" dirty="0" smtClean="0"/>
          </a:p>
          <a:p>
            <a:r>
              <a:rPr lang="en-US" sz="800" dirty="0" smtClean="0"/>
              <a:t>41.SQ.CPVA </a:t>
            </a:r>
            <a:r>
              <a:rPr lang="en-US" sz="800" strike="sngStrike" dirty="0" err="1" smtClean="0"/>
              <a:t>daher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(Jackson) </a:t>
            </a:r>
          </a:p>
          <a:p>
            <a:r>
              <a:rPr lang="en-US" sz="800" dirty="0" smtClean="0"/>
              <a:t>ATB </a:t>
            </a:r>
            <a:r>
              <a:rPr lang="en-US" sz="800" strike="sngStrike" dirty="0" err="1" smtClean="0"/>
              <a:t>aaron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arron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998896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827223" y="3244334"/>
            <a:ext cx="2537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gi</a:t>
            </a:r>
            <a:r>
              <a:rPr lang="en-US" strike="sngStrike" dirty="0"/>
              <a:t> joe swimming toy boat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35400" y="2400300"/>
            <a:ext cx="381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NIXON.phil</a:t>
            </a:r>
            <a:r>
              <a:rPr lang="en-US" dirty="0" smtClean="0"/>
              <a:t>. NAME CHANGE</a:t>
            </a:r>
            <a:r>
              <a:rPr lang="en-US" strike="sngStrike" dirty="0" smtClean="0"/>
              <a:t>(free pizza</a:t>
            </a:r>
            <a:r>
              <a:rPr lang="en-US" dirty="0" smtClean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5742108" y="2769632"/>
            <a:ext cx="659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Draft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941747" y="2875002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Drift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9373547" y="2347771"/>
            <a:ext cx="57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POT</a:t>
            </a:r>
            <a:endParaRPr lang="en-US" b="1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8458200" y="1795358"/>
            <a:ext cx="358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HOMCE:CHANGL.CHECKPON CHALIE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419600" y="1980024"/>
            <a:ext cx="407623" cy="1079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75100" y="4000500"/>
            <a:ext cx="212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MATHEW(Big): </a:t>
            </a:r>
            <a:r>
              <a:rPr lang="en-US" strike="sngStrike" dirty="0" err="1" smtClean="0"/>
              <a:t>gi</a:t>
            </a:r>
            <a:r>
              <a:rPr lang="en-US" strike="sngStrike" dirty="0" smtClean="0"/>
              <a:t> joe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371600" y="3323630"/>
            <a:ext cx="10307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Thoams</a:t>
            </a:r>
            <a:r>
              <a:rPr lang="en-US" sz="800" strike="sngStrike" dirty="0" smtClean="0"/>
              <a:t>-is-dieter</a:t>
            </a:r>
          </a:p>
          <a:p>
            <a:r>
              <a:rPr lang="en-US" sz="800" strike="sngStrike" dirty="0" err="1" smtClean="0"/>
              <a:t>Gobaz</a:t>
            </a:r>
            <a:endParaRPr lang="en-US" sz="800" strike="sngStrike" dirty="0" smtClean="0"/>
          </a:p>
          <a:p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sz="900" strike="sngStrike" dirty="0" smtClean="0"/>
              <a:t>slid </a:t>
            </a:r>
            <a:r>
              <a:rPr lang="en-US" sz="900" strike="sngStrike" dirty="0" err="1" smtClean="0"/>
              <a:t>swtich</a:t>
            </a:r>
            <a:endParaRPr lang="en-US" sz="9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1207035" y="4369832"/>
            <a:ext cx="20970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Franco I want to go </a:t>
            </a:r>
            <a:r>
              <a:rPr lang="en-US" sz="800" strike="sngStrike" dirty="0" err="1" smtClean="0"/>
              <a:t>heom</a:t>
            </a:r>
            <a:r>
              <a:rPr lang="en-US" sz="800" strike="sngStrike" dirty="0" smtClean="0"/>
              <a:t> and watch cartoons</a:t>
            </a:r>
          </a:p>
          <a:p>
            <a:r>
              <a:rPr lang="en-US" b="1" dirty="0" smtClean="0"/>
              <a:t>25 Minute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84" y="5600700"/>
            <a:ext cx="1158875" cy="87081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3086100" y="5600700"/>
            <a:ext cx="155020" cy="8708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83100" y="5626100"/>
            <a:ext cx="155020" cy="8708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975100" y="198002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1986/7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246358" y="301609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1994/5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207035" y="4743917"/>
            <a:ext cx="436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HOMCE:MAYRO.ATOMBOMBTIMER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tim,guns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roese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1686269" y="5030541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Girlfiend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franci</a:t>
            </a:r>
            <a:endParaRPr lang="en-US" sz="800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3241120" y="5245985"/>
            <a:ext cx="1168554" cy="14850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944686" y="5600700"/>
            <a:ext cx="155020" cy="8708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341686" y="5626100"/>
            <a:ext cx="155020" cy="8708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29" y="5744550"/>
            <a:ext cx="1127957" cy="63391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5328152" y="5372985"/>
            <a:ext cx="1168554" cy="14850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343131" y="3492644"/>
            <a:ext cx="8389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HOMC:SUNSTROK(</a:t>
            </a:r>
            <a:r>
              <a:rPr lang="en-US" dirty="0" err="1" smtClean="0"/>
              <a:t>kodaky</a:t>
            </a:r>
            <a:r>
              <a:rPr lang="en-US" dirty="0" smtClean="0"/>
              <a:t>):MAHTEW</a:t>
            </a:r>
          </a:p>
          <a:p>
            <a:r>
              <a:rPr lang="en-US" dirty="0" smtClean="0"/>
              <a:t>IPX LARRY:HOCME:CHANLOR:JOSHEP:HOMCE:JSE:HOMCIDE:PETERHOMICEE:PETER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fkk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0" name="Straight Connector 49"/>
          <p:cNvCxnSpPr>
            <a:endCxn id="33" idx="3"/>
          </p:cNvCxnSpPr>
          <p:nvPr/>
        </p:nvCxnSpPr>
        <p:spPr>
          <a:xfrm>
            <a:off x="3304084" y="1612900"/>
            <a:ext cx="0" cy="3003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79" y="4186507"/>
            <a:ext cx="1403802" cy="78612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79" y="2960696"/>
            <a:ext cx="1456403" cy="81558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7403823" y="2769632"/>
            <a:ext cx="1320800" cy="10156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362280" y="4244029"/>
            <a:ext cx="1320800" cy="10156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076" y="2493368"/>
            <a:ext cx="876300" cy="8763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418278" y="2231983"/>
            <a:ext cx="65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DAM</a:t>
            </a:r>
            <a:endParaRPr lang="en-US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938" y="2258633"/>
            <a:ext cx="242955" cy="24295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18848" y="2209048"/>
            <a:ext cx="374650" cy="203195"/>
          </a:xfrm>
          <a:prstGeom prst="rect">
            <a:avLst/>
          </a:prstGeom>
        </p:spPr>
      </p:pic>
      <p:cxnSp>
        <p:nvCxnSpPr>
          <p:cNvPr id="60" name="Straight Connector 59"/>
          <p:cNvCxnSpPr>
            <a:stCxn id="58" idx="1"/>
          </p:cNvCxnSpPr>
          <p:nvPr/>
        </p:nvCxnSpPr>
        <p:spPr>
          <a:xfrm>
            <a:off x="10240938" y="2380111"/>
            <a:ext cx="1125562" cy="20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718300" y="1980024"/>
            <a:ext cx="87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ivy.jeff</a:t>
            </a:r>
            <a:endParaRPr lang="en-US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766" y="1983939"/>
            <a:ext cx="572909" cy="320829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6591300" y="1795358"/>
            <a:ext cx="1168400" cy="5524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Pwc</a:t>
            </a:r>
            <a:r>
              <a:rPr lang="en-US" sz="800" strike="sngStrike" dirty="0" smtClean="0"/>
              <a:t> report </a:t>
            </a:r>
            <a:r>
              <a:rPr lang="en-US" sz="800" strike="sngStrike" dirty="0" err="1" smtClean="0"/>
              <a:t>cannible</a:t>
            </a:r>
            <a:endParaRPr lang="en-US" sz="800" strike="sngStrike" dirty="0"/>
          </a:p>
        </p:txBody>
      </p:sp>
      <p:cxnSp>
        <p:nvCxnSpPr>
          <p:cNvPr id="66" name="Straight Arrow Connector 65"/>
          <p:cNvCxnSpPr>
            <a:stCxn id="64" idx="3"/>
          </p:cNvCxnSpPr>
          <p:nvPr/>
        </p:nvCxnSpPr>
        <p:spPr>
          <a:xfrm>
            <a:off x="7759700" y="2071565"/>
            <a:ext cx="3312731" cy="160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88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363" y="4804633"/>
            <a:ext cx="615337" cy="3623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369" y="2821851"/>
            <a:ext cx="1432957" cy="9545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56" y="3937765"/>
            <a:ext cx="1542145" cy="11551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700" y="3170237"/>
            <a:ext cx="207962" cy="3905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092700" y="3170237"/>
            <a:ext cx="1155700" cy="512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3018806" y="3560762"/>
            <a:ext cx="214807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542" y="2711704"/>
            <a:ext cx="1456403" cy="81558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565900" y="2044700"/>
            <a:ext cx="1258045" cy="197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54662" y="5168900"/>
            <a:ext cx="24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41.SQ:CPVA.HOCE:MAYR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669" y="5432529"/>
            <a:ext cx="1009649" cy="54768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440" y="5660906"/>
            <a:ext cx="1009649" cy="54768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8448" y="5706372"/>
            <a:ext cx="1009649" cy="5476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04203" y="5963998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tim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8053744" y="6333330"/>
            <a:ext cx="577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niko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9135888" y="6333330"/>
            <a:ext cx="55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axel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7248081" y="569037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fag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2540000" y="1651000"/>
            <a:ext cx="5210785" cy="9233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PAUL.JOESPHE.SAINT PETER</a:t>
            </a:r>
          </a:p>
          <a:p>
            <a:r>
              <a:rPr lang="en-US" sz="800" dirty="0" smtClean="0"/>
              <a:t>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fkk</a:t>
            </a:r>
            <a:r>
              <a:rPr lang="en-US" sz="800" dirty="0" smtClean="0"/>
              <a:t>, </a:t>
            </a:r>
            <a:r>
              <a:rPr lang="en-US" sz="800" strike="sngStrike" dirty="0" smtClean="0"/>
              <a:t>0.01naked </a:t>
            </a:r>
            <a:r>
              <a:rPr lang="en-US" sz="800" strike="sngStrike" dirty="0" err="1" smtClean="0"/>
              <a:t>beack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californ</a:t>
            </a:r>
            <a:r>
              <a:rPr lang="en-US" sz="800" strike="sngStrike" dirty="0" smtClean="0"/>
              <a:t> coast </a:t>
            </a:r>
            <a:r>
              <a:rPr lang="en-US" sz="800" strike="sngStrike" dirty="0" err="1" smtClean="0"/>
              <a:t>france</a:t>
            </a:r>
            <a:r>
              <a:rPr lang="en-US" sz="800" strike="sngStrike" dirty="0" smtClean="0"/>
              <a:t>) LISS google volleyball </a:t>
            </a:r>
            <a:r>
              <a:rPr lang="en-US" dirty="0" smtClean="0"/>
              <a:t>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coaint</a:t>
            </a:r>
            <a:r>
              <a:rPr lang="en-US" strike="sngStrike" dirty="0" smtClean="0"/>
              <a:t>) </a:t>
            </a:r>
            <a:r>
              <a:rPr lang="en-US" sz="800" strike="sngStrike" dirty="0" smtClean="0"/>
              <a:t>ant camera </a:t>
            </a:r>
          </a:p>
          <a:p>
            <a:r>
              <a:rPr lang="en-US" dirty="0" smtClean="0"/>
              <a:t>HOMICDE:JESUS:HOMICIDE:PETER:HOMICIDE:PETER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905000" y="5020124"/>
            <a:ext cx="1473200" cy="914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08000" y="2298700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41</a:t>
            </a:r>
            <a:endParaRPr lang="en-US" sz="96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30900" y="3448708"/>
            <a:ext cx="153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SQ.PREA.CPVA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08000" y="3868360"/>
            <a:ext cx="1397000" cy="391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facebook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065" y="5303084"/>
            <a:ext cx="1542145" cy="86360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939802" y="3064574"/>
            <a:ext cx="2009470" cy="505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014071" y="4226223"/>
            <a:ext cx="2009470" cy="505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021542" y="5408184"/>
            <a:ext cx="2009470" cy="505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99584" y="4259576"/>
            <a:ext cx="681606" cy="79371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91" y="4820086"/>
            <a:ext cx="504573" cy="28256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4238352" y="4804633"/>
            <a:ext cx="854348" cy="21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519450" y="3674506"/>
            <a:ext cx="1408902" cy="49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398000" y="4019296"/>
            <a:ext cx="1854200" cy="11476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47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77" y="3057190"/>
            <a:ext cx="1000645" cy="11652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51005" y="3150872"/>
            <a:ext cx="1457395" cy="8346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20" y="4504990"/>
            <a:ext cx="782487" cy="116522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996515" y="4504990"/>
            <a:ext cx="1711885" cy="793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08400" y="3057190"/>
            <a:ext cx="199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 </a:t>
            </a:r>
            <a:r>
              <a:rPr lang="en-US" dirty="0" smtClean="0"/>
              <a:t>MAINSTREET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708400" y="4777925"/>
            <a:ext cx="3701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1998</a:t>
            </a:r>
            <a:r>
              <a:rPr lang="en-US" dirty="0" smtClean="0"/>
              <a:t> !WAR STREET.KING.WWI.SWING</a:t>
            </a:r>
            <a:endParaRPr lang="en-US" dirty="0"/>
          </a:p>
        </p:txBody>
      </p:sp>
      <p:sp>
        <p:nvSpPr>
          <p:cNvPr id="33" name="Heart 32"/>
          <p:cNvSpPr/>
          <p:nvPr/>
        </p:nvSpPr>
        <p:spPr>
          <a:xfrm>
            <a:off x="6806869" y="4469496"/>
            <a:ext cx="1206500" cy="98618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610600" y="4901846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207" y="2847398"/>
            <a:ext cx="1715582" cy="242378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264400" y="2847398"/>
            <a:ext cx="1759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1300 DM/month</a:t>
            </a:r>
          </a:p>
          <a:p>
            <a:r>
              <a:rPr lang="en-US" strike="sngStrike" dirty="0" smtClean="0"/>
              <a:t>1400 DM/month</a:t>
            </a:r>
          </a:p>
          <a:p>
            <a:r>
              <a:rPr lang="en-US" strike="sngStrike" dirty="0" smtClean="0"/>
              <a:t>1700 DM/month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998" y="5493236"/>
            <a:ext cx="601347" cy="353957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10121900" y="5298702"/>
            <a:ext cx="1080889" cy="6680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953542" y="6041727"/>
            <a:ext cx="16882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HOMCE:BORIS IPX HOCME:REDHAIR</a:t>
            </a:r>
          </a:p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704025" y="2372626"/>
            <a:ext cx="1644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41.LAKE THAOE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65" y="2256427"/>
            <a:ext cx="826828" cy="5266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658" y="2018544"/>
            <a:ext cx="1805751" cy="245095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999778" y="1926607"/>
            <a:ext cx="23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GOD.nonPolcieTunsian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4" y="2290163"/>
            <a:ext cx="1218730" cy="68248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2677" y="4301682"/>
            <a:ext cx="14077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2Y</a:t>
            </a:r>
            <a:endParaRPr lang="en-US" sz="96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7468" y="6498660"/>
            <a:ext cx="331791" cy="25776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064" y="5775213"/>
            <a:ext cx="1321371" cy="874892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5227468" y="6498660"/>
            <a:ext cx="472183" cy="3593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526045" y="6041727"/>
            <a:ext cx="184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</a:t>
            </a:r>
            <a:r>
              <a:rPr lang="en-US" dirty="0" err="1" smtClean="0"/>
              <a:t>GERMANY.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73540" y="6411059"/>
            <a:ext cx="351504" cy="351504"/>
          </a:xfrm>
          <a:prstGeom prst="rect">
            <a:avLst/>
          </a:prstGeom>
        </p:spPr>
      </p:pic>
      <p:cxnSp>
        <p:nvCxnSpPr>
          <p:cNvPr id="62" name="Straight Connector 61"/>
          <p:cNvCxnSpPr>
            <a:stCxn id="59" idx="1"/>
          </p:cNvCxnSpPr>
          <p:nvPr/>
        </p:nvCxnSpPr>
        <p:spPr>
          <a:xfrm>
            <a:off x="5526045" y="6226393"/>
            <a:ext cx="822020" cy="6316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038600" y="4504990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leaving</a:t>
            </a:r>
            <a:endParaRPr lang="en-US" sz="8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44" y="5966726"/>
            <a:ext cx="589204" cy="816273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2251005" y="5670214"/>
            <a:ext cx="7870895" cy="35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8984" y="6045891"/>
            <a:ext cx="1319300" cy="7348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252007" y="1663700"/>
            <a:ext cx="472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ATOMCLOCK(CPVA.(</a:t>
            </a:r>
            <a:r>
              <a:rPr lang="en-US" sz="800" strike="sngStrike" dirty="0" smtClean="0"/>
              <a:t>touch)</a:t>
            </a:r>
            <a:r>
              <a:rPr lang="en-US" dirty="0" smtClean="0"/>
              <a:t>!IPX.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r>
              <a:rPr lang="en-US" dirty="0" smtClean="0"/>
              <a:t>) </a:t>
            </a:r>
            <a:r>
              <a:rPr lang="en-US" sz="800" strike="sngStrike" dirty="0" smtClean="0"/>
              <a:t>pay)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9296400" y="2463800"/>
            <a:ext cx="2146300" cy="28349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982101" y="2222351"/>
            <a:ext cx="2146300" cy="28349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5986" y="2215953"/>
            <a:ext cx="1892569" cy="1072672"/>
          </a:xfrm>
          <a:prstGeom prst="rect">
            <a:avLst/>
          </a:prstGeom>
        </p:spPr>
      </p:pic>
      <p:cxnSp>
        <p:nvCxnSpPr>
          <p:cNvPr id="76" name="Straight Arrow Connector 75"/>
          <p:cNvCxnSpPr>
            <a:stCxn id="63" idx="3"/>
            <a:endCxn id="74" idx="1"/>
          </p:cNvCxnSpPr>
          <p:nvPr/>
        </p:nvCxnSpPr>
        <p:spPr>
          <a:xfrm flipV="1">
            <a:off x="4723403" y="2752289"/>
            <a:ext cx="5362583" cy="1860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6029851" y="3201599"/>
            <a:ext cx="1145042" cy="87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118" y="4272905"/>
            <a:ext cx="329356" cy="424976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4837435" y="4222415"/>
            <a:ext cx="862216" cy="6794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991431" y="3949479"/>
            <a:ext cx="386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7DM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88" y="3511946"/>
            <a:ext cx="451518" cy="300142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4242016" y="3359058"/>
            <a:ext cx="958407" cy="6179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73552" y="3384435"/>
            <a:ext cx="346257" cy="68742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65502" y="3118520"/>
            <a:ext cx="385242" cy="764819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5171421" y="2960092"/>
            <a:ext cx="1061927" cy="8369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5439441" y="3302849"/>
            <a:ext cx="1061927" cy="8369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386951" y="1481451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/>
              <a:t>v</a:t>
            </a:r>
            <a:r>
              <a:rPr lang="en-US" sz="800" b="1" strike="sngStrike" dirty="0" smtClean="0"/>
              <a:t>0.MARRIAGE CONTRACT</a:t>
            </a:r>
          </a:p>
          <a:p>
            <a:r>
              <a:rPr lang="en-US" sz="800" b="1" strike="sngStrike" dirty="0" smtClean="0"/>
              <a:t>IPX</a:t>
            </a:r>
          </a:p>
          <a:p>
            <a:r>
              <a:rPr lang="en-US" sz="800" b="1" strike="sngStrike" dirty="0"/>
              <a:t>v</a:t>
            </a:r>
            <a:r>
              <a:rPr lang="en-US" sz="800" b="1" strike="sngStrike" dirty="0" smtClean="0"/>
              <a:t>1.MARRAGE CONTRACT</a:t>
            </a:r>
            <a:endParaRPr lang="en-US" sz="800" b="1" strike="sngStrike" dirty="0"/>
          </a:p>
        </p:txBody>
      </p:sp>
      <p:sp>
        <p:nvSpPr>
          <p:cNvPr id="94" name="TextBox 93"/>
          <p:cNvSpPr txBox="1"/>
          <p:nvPr/>
        </p:nvSpPr>
        <p:spPr>
          <a:xfrm>
            <a:off x="9536027" y="139058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$150,000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9536026" y="1643039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$150,000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82043" y="1406949"/>
            <a:ext cx="1937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MAINSTERE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01285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377" y="3057190"/>
            <a:ext cx="1000645" cy="11652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51005" y="3150872"/>
            <a:ext cx="1457395" cy="8346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20" y="4504990"/>
            <a:ext cx="782487" cy="116522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996515" y="4504990"/>
            <a:ext cx="1711885" cy="793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708400" y="3057190"/>
            <a:ext cx="37648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2010 </a:t>
            </a:r>
            <a:r>
              <a:rPr lang="en-US" dirty="0" smtClean="0"/>
              <a:t>ATOMICLOK(HOMCE:SUNSTORK)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miniski</a:t>
            </a:r>
            <a:r>
              <a:rPr lang="en-US" sz="800" strike="sngStrike" dirty="0" smtClean="0"/>
              <a:t> on house move in picture)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3708400" y="4777925"/>
            <a:ext cx="6023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2014 CPVA.QUEEN</a:t>
            </a:r>
            <a:r>
              <a:rPr lang="en-US" sz="800" b="1" strike="sngStrike" dirty="0" smtClean="0"/>
              <a:t>(we want to go)</a:t>
            </a:r>
            <a:r>
              <a:rPr lang="en-US" dirty="0" smtClean="0"/>
              <a:t>  IPX !WAR STREET.KING.WWI.SWING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658" y="2018544"/>
            <a:ext cx="1805751" cy="245095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999778" y="1926607"/>
            <a:ext cx="231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GOD.nonPolcieTunsian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34" y="2290163"/>
            <a:ext cx="1218730" cy="68248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2677" y="4301682"/>
            <a:ext cx="20313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10Y</a:t>
            </a:r>
            <a:endParaRPr lang="en-US" sz="9600" dirty="0"/>
          </a:p>
        </p:txBody>
      </p:sp>
      <p:sp>
        <p:nvSpPr>
          <p:cNvPr id="2" name="TextBox 1"/>
          <p:cNvSpPr txBox="1"/>
          <p:nvPr/>
        </p:nvSpPr>
        <p:spPr>
          <a:xfrm>
            <a:off x="5559259" y="3303411"/>
            <a:ext cx="615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With baby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9699" y="3554846"/>
            <a:ext cx="1267943" cy="4724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6096000" y="3518855"/>
            <a:ext cx="1524000" cy="508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565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12" y="1928192"/>
            <a:ext cx="1857375" cy="24669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12" y="1928192"/>
            <a:ext cx="3707203" cy="2466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25700" y="5130800"/>
            <a:ext cx="249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41.MATTHEW: </a:t>
            </a:r>
            <a:r>
              <a:rPr lang="en-US" sz="800" strike="sngStrike" dirty="0" smtClean="0"/>
              <a:t>Person movies in soul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930622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233" y="993796"/>
            <a:ext cx="3085533" cy="17113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419" y="3160092"/>
            <a:ext cx="3707203" cy="246697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6350000" y="2425700"/>
            <a:ext cx="520700" cy="558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5791200" y="2546932"/>
            <a:ext cx="101600" cy="613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31419" y="2743266"/>
            <a:ext cx="156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Meiers/Meiers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98900" y="1234973"/>
            <a:ext cx="311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JFK(HOMCIDIE:CHANLOR)  </a:t>
            </a:r>
            <a:r>
              <a:rPr lang="en-US" sz="800" strike="sngStrike" dirty="0" err="1" smtClean="0"/>
              <a:t>phycatrist</a:t>
            </a:r>
            <a:endParaRPr lang="en-US" sz="800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3448126"/>
            <a:ext cx="1215136" cy="13285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63" y="5029200"/>
            <a:ext cx="630237" cy="84737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952500" y="4153950"/>
            <a:ext cx="3200400" cy="191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143000" y="4776723"/>
            <a:ext cx="3877379" cy="150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51100" y="5012915"/>
            <a:ext cx="164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You mother is fat</a:t>
            </a:r>
          </a:p>
          <a:p>
            <a:r>
              <a:rPr lang="en-US" sz="900" strike="sngStrike" dirty="0" smtClean="0"/>
              <a:t>You mother was fat</a:t>
            </a:r>
          </a:p>
          <a:p>
            <a:r>
              <a:rPr lang="en-US" sz="900" strike="sngStrike" dirty="0" err="1" smtClean="0"/>
              <a:t>Shie</a:t>
            </a:r>
            <a:r>
              <a:rPr lang="en-US" sz="900" strike="sngStrike" dirty="0" smtClean="0"/>
              <a:t> has </a:t>
            </a:r>
            <a:r>
              <a:rPr lang="en-US" sz="900" strike="sngStrike" dirty="0" err="1" smtClean="0"/>
              <a:t>piactu</a:t>
            </a:r>
            <a:r>
              <a:rPr lang="en-US" sz="900" strike="sngStrike" dirty="0" smtClean="0"/>
              <a:t> from high </a:t>
            </a:r>
            <a:r>
              <a:rPr lang="en-US" sz="900" strike="sngStrike" dirty="0" err="1" smtClean="0"/>
              <a:t>shool</a:t>
            </a:r>
            <a:endParaRPr lang="en-US" sz="900" strike="sngStrike" dirty="0" smtClean="0"/>
          </a:p>
          <a:p>
            <a:r>
              <a:rPr lang="en-US" sz="900" strike="sngStrike" dirty="0" smtClean="0"/>
              <a:t>She does not like that</a:t>
            </a:r>
            <a:endParaRPr lang="en-US" sz="9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6" y="3448126"/>
            <a:ext cx="4485593" cy="252066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952500" y="3195649"/>
            <a:ext cx="3200400" cy="1916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97926" y="6440623"/>
            <a:ext cx="235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069" y="3777679"/>
            <a:ext cx="2019300" cy="113347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152900" y="3448126"/>
            <a:ext cx="2197100" cy="15810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2584" y="2223357"/>
            <a:ext cx="375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dirty="0" err="1" smtClean="0"/>
              <a:t>.FJK.MLK</a:t>
            </a:r>
            <a:r>
              <a:rPr lang="en-US" dirty="0" smtClean="0"/>
              <a:t>(</a:t>
            </a:r>
            <a:r>
              <a:rPr lang="en-US" dirty="0" err="1" smtClean="0"/>
              <a:t>BARRAK,</a:t>
            </a:r>
            <a:r>
              <a:rPr lang="en-US" strike="sngStrike" dirty="0" err="1" smtClean="0"/>
              <a:t>gedion</a:t>
            </a:r>
            <a:r>
              <a:rPr lang="en-US" strike="sngStrike" dirty="0" smtClean="0"/>
              <a:t>,</a:t>
            </a:r>
            <a:r>
              <a:rPr lang="en-US" dirty="0" smtClean="0"/>
              <a:t>(</a:t>
            </a:r>
            <a:r>
              <a:rPr lang="en-US" strike="sngStrike" dirty="0" err="1" smtClean="0"/>
              <a:t>debroh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17700" y="1849448"/>
            <a:ext cx="195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v2.AVAIBLIT.</a:t>
            </a:r>
            <a:r>
              <a:rPr lang="en-US" sz="800" strike="sngStrike" dirty="0" smtClean="0"/>
              <a:t>gedion(1/4-de)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6610350" y="3632200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6626799" y="4393579"/>
            <a:ext cx="63831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Not there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931419" y="1604305"/>
            <a:ext cx="18101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Phycaology</a:t>
            </a:r>
            <a:r>
              <a:rPr lang="en-US" sz="800" strike="sngStrike" dirty="0" smtClean="0"/>
              <a:t> Divorce </a:t>
            </a:r>
            <a:r>
              <a:rPr lang="en-US" sz="800" strike="sngStrike" dirty="0" err="1" smtClean="0"/>
              <a:t>configaoirng</a:t>
            </a:r>
            <a:r>
              <a:rPr lang="en-US" sz="800" strike="sngStrike" dirty="0" smtClean="0"/>
              <a:t> Apple</a:t>
            </a:r>
          </a:p>
          <a:p>
            <a:r>
              <a:rPr lang="en-US" dirty="0" smtClean="0"/>
              <a:t>ATOMBOM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90666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34" y="3554277"/>
            <a:ext cx="3572349" cy="32353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90" y="1856817"/>
            <a:ext cx="1447619" cy="15809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2761" y="3653116"/>
            <a:ext cx="5069310" cy="24482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642100" y="3246373"/>
            <a:ext cx="6007100" cy="2984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65" y="2348642"/>
            <a:ext cx="1795462" cy="179546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63600" y="1612900"/>
            <a:ext cx="1706561" cy="2501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60" y="1928192"/>
            <a:ext cx="748802" cy="61595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118100" y="2044700"/>
            <a:ext cx="2171700" cy="393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98016" y="1846677"/>
            <a:ext cx="156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MCARTHY, visa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739" y="2031343"/>
            <a:ext cx="748802" cy="6159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556939" y="2066439"/>
            <a:ext cx="2171700" cy="3937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4609" y="1852631"/>
            <a:ext cx="172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2009 </a:t>
            </a:r>
            <a:r>
              <a:rPr lang="en-US" b="1" dirty="0" err="1" smtClean="0"/>
              <a:t>GOV.Schw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623300" y="15165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0400" y="1292712"/>
            <a:ext cx="512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INT:VIRGINA:FBI:WMD !BLACK   </a:t>
            </a:r>
            <a:r>
              <a:rPr lang="en-US" b="1" dirty="0" err="1" smtClean="0"/>
              <a:t>Auschwitzh</a:t>
            </a:r>
            <a:r>
              <a:rPr lang="en-US" b="1" dirty="0" smtClean="0"/>
              <a:t> </a:t>
            </a:r>
            <a:r>
              <a:rPr lang="en-US" b="1" dirty="0" err="1" smtClean="0"/>
              <a:t>Furniss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5361031" y="1375140"/>
            <a:ext cx="2800441" cy="4001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 </a:t>
            </a:r>
            <a:r>
              <a:rPr lang="en-US" sz="800" strike="sngStrike" dirty="0" err="1" smtClean="0"/>
              <a:t>Deeer</a:t>
            </a:r>
            <a:r>
              <a:rPr lang="en-US" sz="800" strike="sngStrike" dirty="0" smtClean="0"/>
              <a:t> employee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309251" y="1523962"/>
            <a:ext cx="3314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41.FBI:WMD.INT:WWI:HOMCIDE: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factorywoerk</a:t>
            </a:r>
            <a:r>
              <a:rPr lang="en-US" sz="800" strike="sngStrike" dirty="0" smtClean="0"/>
              <a:t>):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fahte</a:t>
            </a:r>
            <a:r>
              <a:rPr lang="en-US" strike="sngStrike" dirty="0" smtClean="0"/>
              <a:t>-in-law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144000" y="1662044"/>
            <a:ext cx="501650" cy="677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607416" y="2320616"/>
            <a:ext cx="2038484" cy="403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9871290" y="2413866"/>
            <a:ext cx="1510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 Items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645650" y="2783198"/>
            <a:ext cx="2000250" cy="65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JFK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290" y="2828934"/>
            <a:ext cx="492737" cy="492737"/>
          </a:xfrm>
          <a:prstGeom prst="rect">
            <a:avLst/>
          </a:prstGeom>
        </p:spPr>
      </p:pic>
      <p:cxnSp>
        <p:nvCxnSpPr>
          <p:cNvPr id="33" name="Straight Connector 32"/>
          <p:cNvCxnSpPr>
            <a:endCxn id="30" idx="2"/>
          </p:cNvCxnSpPr>
          <p:nvPr/>
        </p:nvCxnSpPr>
        <p:spPr>
          <a:xfrm>
            <a:off x="9276043" y="2647293"/>
            <a:ext cx="1369732" cy="790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031849" y="2342817"/>
            <a:ext cx="1369732" cy="7904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28837" y="1547190"/>
            <a:ext cx="294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HOMCE:MAYOR(:HOMC:JOER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420295" y="1576525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boyfriend</a:t>
            </a:r>
            <a:endParaRPr lang="en-US" sz="8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803794" y="3133293"/>
            <a:ext cx="2834966" cy="1883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002812" y="3640276"/>
            <a:ext cx="2834966" cy="18837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98875" y="1491319"/>
            <a:ext cx="619225" cy="22760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44701" y="5224223"/>
            <a:ext cx="28327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PRESIEN GEMRANY</a:t>
            </a:r>
          </a:p>
          <a:p>
            <a:r>
              <a:rPr lang="en-US" b="1" dirty="0" smtClean="0"/>
              <a:t>VP GERMANY</a:t>
            </a:r>
          </a:p>
          <a:p>
            <a:r>
              <a:rPr lang="en-US" dirty="0" smtClean="0"/>
              <a:t>FBI:WFMD for </a:t>
            </a:r>
            <a:r>
              <a:rPr lang="en-US" dirty="0" err="1" smtClean="0"/>
              <a:t>Schoolshooer</a:t>
            </a:r>
            <a:endParaRPr lang="en-US" dirty="0" smtClean="0"/>
          </a:p>
          <a:p>
            <a:r>
              <a:rPr lang="en-US" dirty="0" smtClean="0"/>
              <a:t>1994 88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  <a:r>
              <a:rPr lang="en-US" strike="sngStrike" dirty="0" smtClean="0"/>
              <a:t>Funiss girlfriend</a:t>
            </a:r>
          </a:p>
          <a:p>
            <a:r>
              <a:rPr lang="en-US" dirty="0" smtClean="0"/>
              <a:t>1986/7 </a:t>
            </a:r>
            <a:r>
              <a:rPr lang="en-US" strike="sngStrike" dirty="0" smtClean="0"/>
              <a:t>boner</a:t>
            </a:r>
          </a:p>
          <a:p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17995" y="4732310"/>
            <a:ext cx="2436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</a:p>
          <a:p>
            <a:r>
              <a:rPr lang="en-US" b="1" dirty="0" smtClean="0"/>
              <a:t>EXPORT </a:t>
            </a:r>
            <a:r>
              <a:rPr lang="en-US" b="1" dirty="0" err="1" smtClean="0"/>
              <a:t>VIRIGINA.</a:t>
            </a:r>
            <a:r>
              <a:rPr lang="en-US" b="1" strike="sngStrike" dirty="0" err="1" smtClean="0"/>
              <a:t>marx</a:t>
            </a:r>
            <a:endParaRPr lang="en-US" b="1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2930034" y="4470400"/>
            <a:ext cx="4512166" cy="23192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4363683" y="4144267"/>
            <a:ext cx="4512166" cy="23192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484378" y="4703006"/>
            <a:ext cx="4512166" cy="23192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189295" y="2251195"/>
            <a:ext cx="1183483" cy="2271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416" y="6370015"/>
            <a:ext cx="489133" cy="48913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498" y="6463479"/>
            <a:ext cx="591706" cy="33135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427" y="6393609"/>
            <a:ext cx="621519" cy="46553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8728640" y="6492186"/>
            <a:ext cx="2537112" cy="22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739947" y="2560571"/>
            <a:ext cx="353609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AVAIBLITY.HOEM:JEUSE:HOMC:PETER:HPM:PETER</a:t>
            </a:r>
          </a:p>
          <a:p>
            <a:r>
              <a:rPr lang="en-US" sz="1200" dirty="0" smtClean="0"/>
              <a:t>FBI:WMD for School</a:t>
            </a:r>
            <a:r>
              <a:rPr lang="en-US" sz="800" strike="sngStrike" dirty="0" smtClean="0"/>
              <a:t> ( shoo </a:t>
            </a:r>
            <a:r>
              <a:rPr lang="en-US" sz="800" strike="sngStrike" dirty="0" err="1" smtClean="0"/>
              <a:t>shoter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images,google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Fill </a:t>
            </a:r>
            <a:r>
              <a:rPr lang="en-US" sz="800" strike="sngStrike" dirty="0" err="1" smtClean="0"/>
              <a:t>brains</a:t>
            </a:r>
            <a:r>
              <a:rPr lang="en-US" dirty="0" err="1" smtClean="0"/>
              <a:t>.nonPoclieTexasNA</a:t>
            </a:r>
            <a:endParaRPr lang="en-US" dirty="0" smtClean="0"/>
          </a:p>
          <a:p>
            <a:r>
              <a:rPr lang="en-US" dirty="0" smtClean="0"/>
              <a:t>0.01 </a:t>
            </a:r>
            <a:r>
              <a:rPr lang="en-US" dirty="0" err="1" smtClean="0"/>
              <a:t>nonPoclHomce</a:t>
            </a:r>
            <a:r>
              <a:rPr lang="en-US" dirty="0" smtClean="0"/>
              <a:t>(</a:t>
            </a:r>
            <a:r>
              <a:rPr lang="en-US" strike="sngStrike" dirty="0" err="1" smtClean="0"/>
              <a:t>clouda</a:t>
            </a:r>
            <a:r>
              <a:rPr lang="en-US" strike="sngStrike" dirty="0" smtClean="0"/>
              <a:t> Gifford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Montoring</a:t>
            </a:r>
            <a:r>
              <a:rPr lang="en-US" sz="800" strike="sngStrike" dirty="0" smtClean="0"/>
              <a:t>-as-a-</a:t>
            </a:r>
            <a:r>
              <a:rPr lang="en-US" sz="800" strike="sngStrike" dirty="0" err="1" smtClean="0"/>
              <a:t>Servie</a:t>
            </a:r>
            <a:r>
              <a:rPr lang="en-US" sz="800" strike="sngStrike" dirty="0" smtClean="0"/>
              <a:t>, MRI-as-a-service</a:t>
            </a:r>
          </a:p>
          <a:p>
            <a:r>
              <a:rPr lang="en-US" sz="800" strike="sngStrike" dirty="0" err="1" smtClean="0"/>
              <a:t>tradmeark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380013" y="2103894"/>
            <a:ext cx="1188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IBM </a:t>
            </a:r>
            <a:r>
              <a:rPr lang="en-US" sz="800" strike="sngStrike" dirty="0" err="1" smtClean="0"/>
              <a:t>Socail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Meida</a:t>
            </a:r>
            <a:r>
              <a:rPr lang="en-US" sz="800" strike="sngStrike" dirty="0" smtClean="0"/>
              <a:t> 20019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5087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8" y="1909705"/>
            <a:ext cx="4227142" cy="2958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1684866"/>
            <a:ext cx="2768600" cy="18457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71846" y="4191399"/>
            <a:ext cx="348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Public Disturbance </a:t>
            </a:r>
            <a:r>
              <a:rPr lang="en-US" strike="sngStrike" dirty="0" smtClean="0"/>
              <a:t>.</a:t>
            </a:r>
            <a:r>
              <a:rPr lang="en-US" strike="sngStrike" dirty="0" err="1" smtClean="0"/>
              <a:t>lsint</a:t>
            </a:r>
            <a:r>
              <a:rPr lang="en-US" strike="sngStrike" dirty="0" smtClean="0"/>
              <a:t>(anarchy)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971846" y="3698956"/>
            <a:ext cx="12971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endParaRPr lang="en-US" sz="800" strike="sngStrike" dirty="0"/>
          </a:p>
          <a:p>
            <a:r>
              <a:rPr lang="en-US" sz="800" strike="sngStrike" dirty="0" err="1" smtClean="0"/>
              <a:t>eport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cisoc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sam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67300" y="4667533"/>
            <a:ext cx="351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ATOMBOMB_PERSON(</a:t>
            </a:r>
            <a:r>
              <a:rPr lang="en-US" dirty="0" err="1" smtClean="0"/>
              <a:t>Aafgansitan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33900" y="3479622"/>
            <a:ext cx="125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20700" y="5143667"/>
            <a:ext cx="111506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295400" y="5529504"/>
            <a:ext cx="1130300" cy="97289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O</a:t>
            </a:r>
            <a:endParaRPr lang="en-US" sz="4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60" y="5792258"/>
            <a:ext cx="1309687" cy="87153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211389" y="5344838"/>
            <a:ext cx="341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CPVA.AVIABILTI.nonPolcieAudoe.O</a:t>
            </a:r>
            <a:endParaRPr lang="en-US" dirty="0" smtClean="0"/>
          </a:p>
          <a:p>
            <a:r>
              <a:rPr lang="en-US" dirty="0" smtClean="0"/>
              <a:t>187.PREA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114800" y="5927358"/>
            <a:ext cx="1905000" cy="5112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263900" y="5927358"/>
            <a:ext cx="1181100" cy="2556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45000" y="5998307"/>
            <a:ext cx="187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HOMCIDE:MAYOR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00" y="5360451"/>
            <a:ext cx="3466086" cy="1436123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29" idx="3"/>
          </p:cNvCxnSpPr>
          <p:nvPr/>
        </p:nvCxnSpPr>
        <p:spPr>
          <a:xfrm>
            <a:off x="6317307" y="6182973"/>
            <a:ext cx="2547293" cy="1846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026400" y="5344838"/>
            <a:ext cx="3720086" cy="582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153400" y="5600453"/>
            <a:ext cx="3720086" cy="582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191500" y="6015127"/>
            <a:ext cx="3720086" cy="582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451600" y="5668003"/>
            <a:ext cx="10086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IPX.INT</a:t>
            </a:r>
          </a:p>
          <a:p>
            <a:r>
              <a:rPr lang="en-US" sz="800" strike="sngStrike" dirty="0" err="1" smtClean="0"/>
              <a:t>Ariene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boden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wight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6685018" y="5600453"/>
            <a:ext cx="8386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Pope </a:t>
            </a:r>
            <a:r>
              <a:rPr lang="en-US" sz="800" strike="sngStrike" dirty="0" err="1" smtClean="0"/>
              <a:t>Francesoc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489077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400" y="4717256"/>
            <a:ext cx="2619375" cy="17430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400" y="1549481"/>
            <a:ext cx="800000" cy="12952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22700" y="2295939"/>
            <a:ext cx="1458476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Dublin Mayor</a:t>
            </a:r>
          </a:p>
          <a:p>
            <a:r>
              <a:rPr lang="en-US" strike="sngStrike" dirty="0" smtClean="0"/>
              <a:t>Call you rice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822700" y="1377375"/>
            <a:ext cx="5144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</a:p>
          <a:p>
            <a:r>
              <a:rPr lang="en-US" dirty="0" smtClean="0"/>
              <a:t>GOD.WWI.WWII.PENTAGON.BASE.PAUL  </a:t>
            </a:r>
            <a:r>
              <a:rPr lang="en-US" strike="sngStrike" dirty="0" smtClean="0"/>
              <a:t>!PETERSSON</a:t>
            </a:r>
          </a:p>
          <a:p>
            <a:r>
              <a:rPr lang="en-US" dirty="0" err="1" smtClean="0"/>
              <a:t>SQ.CVAP.PREA.nonPolcieCfg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582" y="2295939"/>
            <a:ext cx="2560824" cy="17904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22700" y="4026343"/>
            <a:ext cx="397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strike="sngStrike" dirty="0" err="1" smtClean="0"/>
              <a:t>priciap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jewish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zuerkfberg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cuban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Livermore, </a:t>
            </a:r>
            <a:r>
              <a:rPr lang="en-US" dirty="0" err="1" smtClean="0"/>
              <a:t>Calfironai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2120900"/>
            <a:ext cx="2687786" cy="158630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68742" y="3045463"/>
            <a:ext cx="203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simpsson</a:t>
            </a:r>
            <a:r>
              <a:rPr lang="en-US" strike="sngStrike" dirty="0" smtClean="0"/>
              <a:t> voice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179" y="3125234"/>
            <a:ext cx="547809" cy="32539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067300" y="2295939"/>
            <a:ext cx="3823135" cy="15521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60" y="1555350"/>
            <a:ext cx="1564461" cy="20699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5396" y="3975184"/>
            <a:ext cx="1058136" cy="55207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016688" y="2246947"/>
            <a:ext cx="3124622" cy="1284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135" y="5248393"/>
            <a:ext cx="826894" cy="11235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8194" y="5248393"/>
            <a:ext cx="547202" cy="118060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224779" y="5617659"/>
            <a:ext cx="1968500" cy="42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GUILTY.DEATH PENTALY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184400" y="4672674"/>
            <a:ext cx="1638300" cy="1499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636871" y="4032038"/>
            <a:ext cx="1968500" cy="698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84400" y="2889305"/>
            <a:ext cx="1284342" cy="10858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</a:p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967057" y="4006639"/>
            <a:ext cx="1968500" cy="4214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26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0400" y="1549481"/>
            <a:ext cx="800000" cy="12952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22700" y="1377375"/>
            <a:ext cx="5144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</a:p>
          <a:p>
            <a:r>
              <a:rPr lang="en-US" dirty="0" smtClean="0"/>
              <a:t>GOD.WWI.WWII.PENTAGON.BASE.PAUL  </a:t>
            </a:r>
            <a:r>
              <a:rPr lang="en-US" strike="sngStrike" dirty="0" smtClean="0"/>
              <a:t>!PETERSSON</a:t>
            </a:r>
          </a:p>
          <a:p>
            <a:r>
              <a:rPr lang="en-US" dirty="0" err="1" smtClean="0"/>
              <a:t>SQ.CVAP.PREA.nonPolcieCfg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6" y="2844719"/>
            <a:ext cx="2560824" cy="17904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68742" y="3045463"/>
            <a:ext cx="203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simpsson</a:t>
            </a:r>
            <a:r>
              <a:rPr lang="en-US" strike="sngStrike" dirty="0" smtClean="0"/>
              <a:t> voice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63527"/>
            <a:ext cx="3116235" cy="20716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400" y="2563527"/>
            <a:ext cx="2122487" cy="2478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0322" y="3468990"/>
            <a:ext cx="1381125" cy="13811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3178" y="5041959"/>
            <a:ext cx="2171700" cy="561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95300" y="2300705"/>
            <a:ext cx="2489200" cy="35412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64961" y="2032095"/>
            <a:ext cx="2489200" cy="35412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22304" y="1634655"/>
            <a:ext cx="200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!HOMICIDE:MAYOR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508018" y="2563527"/>
            <a:ext cx="6037869" cy="17798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96000" y="2379679"/>
            <a:ext cx="6037869" cy="17798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19065" y="2161886"/>
            <a:ext cx="6037869" cy="17798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468742" y="3618895"/>
            <a:ext cx="2230687" cy="1016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14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278" y="3225859"/>
            <a:ext cx="2171700" cy="5619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70300" y="2235200"/>
            <a:ext cx="70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Math</a:t>
            </a:r>
            <a:endParaRPr lang="en-US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422" y="4409161"/>
            <a:ext cx="1400175" cy="123825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3118278" y="4711700"/>
            <a:ext cx="1923622" cy="774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118278" y="394970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sz="800" strike="sngStrike" dirty="0" err="1" smtClean="0"/>
              <a:t>.dustin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fisther</a:t>
            </a:r>
            <a:endParaRPr lang="en-US" sz="800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3420331" y="4517815"/>
            <a:ext cx="1923622" cy="774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526372" y="4709656"/>
            <a:ext cx="1923622" cy="774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135" y="3787834"/>
            <a:ext cx="1861603" cy="1792771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63500" y="3225859"/>
            <a:ext cx="2863752" cy="3060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142072" y="2889766"/>
            <a:ext cx="235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Winning </a:t>
            </a:r>
            <a:r>
              <a:rPr lang="en-US" strike="sngStrike" dirty="0" err="1" smtClean="0"/>
              <a:t>Annouchment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1257300" y="5880100"/>
            <a:ext cx="125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CPVA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443" y="3403906"/>
            <a:ext cx="1040371" cy="693719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1257300" y="3289359"/>
            <a:ext cx="2628900" cy="1228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29133" y="1404203"/>
            <a:ext cx="2012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1986/7</a:t>
            </a:r>
            <a:endParaRPr lang="en-US" sz="48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5383746" y="6127410"/>
            <a:ext cx="4212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41.IPS.phil(</a:t>
            </a:r>
            <a:r>
              <a:rPr lang="en-US" dirty="0" err="1" smtClean="0"/>
              <a:t>kim</a:t>
            </a:r>
            <a:r>
              <a:rPr lang="en-US" dirty="0" smtClean="0"/>
              <a:t>).JFK(</a:t>
            </a:r>
            <a:r>
              <a:rPr lang="en-US" dirty="0" err="1" smtClean="0"/>
              <a:t>gary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Gheoho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univeirsyt</a:t>
            </a:r>
            <a:r>
              <a:rPr lang="en-US" strike="sngStrike" dirty="0" smtClean="0"/>
              <a:t>).logical </a:t>
            </a:r>
            <a:r>
              <a:rPr lang="en-US" dirty="0" smtClean="0"/>
              <a:t>Age 6/7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368" y="5832824"/>
            <a:ext cx="653996" cy="871994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10694664" y="5518707"/>
            <a:ext cx="1155700" cy="993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727252" y="5580605"/>
            <a:ext cx="13099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1988 UC Davis, BSc.</a:t>
            </a:r>
            <a:endParaRPr lang="en-US" sz="1100" dirty="0"/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10942368" y="5806797"/>
            <a:ext cx="1769375" cy="208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8278" y="1585374"/>
            <a:ext cx="4409524" cy="3933333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6701883" y="205445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f</a:t>
            </a:r>
            <a:r>
              <a:rPr lang="en-US" i="1" dirty="0" smtClean="0">
                <a:solidFill>
                  <a:schemeClr val="bg1"/>
                </a:solidFill>
              </a:rPr>
              <a:t>(x)</a:t>
            </a:r>
            <a:r>
              <a:rPr lang="en-US" dirty="0" smtClean="0">
                <a:solidFill>
                  <a:schemeClr val="bg1"/>
                </a:solidFill>
              </a:rPr>
              <a:t>=x+x</a:t>
            </a:r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103" name="Straight Connector 102"/>
          <p:cNvCxnSpPr/>
          <p:nvPr/>
        </p:nvCxnSpPr>
        <p:spPr>
          <a:xfrm flipH="1">
            <a:off x="8028878" y="2054450"/>
            <a:ext cx="22302" cy="20431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7397872" y="3506846"/>
            <a:ext cx="229253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6917140" y="2759216"/>
            <a:ext cx="26116" cy="11904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6686147" y="2647575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X        y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7397872" y="2235200"/>
            <a:ext cx="1913396" cy="17145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644522" y="2817409"/>
            <a:ext cx="59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7036420" y="2889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5413349" y="5478429"/>
            <a:ext cx="2151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</a:t>
            </a:r>
            <a:r>
              <a:rPr lang="en-US" dirty="0" smtClean="0"/>
              <a:t> WWI</a:t>
            </a:r>
          </a:p>
          <a:p>
            <a:r>
              <a:rPr lang="en-US" dirty="0" smtClean="0"/>
              <a:t>.</a:t>
            </a:r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michal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dahgerdoes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nto</a:t>
            </a:r>
            <a:r>
              <a:rPr lang="en-US" sz="800" strike="sngStrike" dirty="0" smtClean="0"/>
              <a:t> wat to teach </a:t>
            </a:r>
            <a:endParaRPr lang="en-US" sz="800" strike="sngStrike" dirty="0"/>
          </a:p>
        </p:txBody>
      </p:sp>
      <p:sp>
        <p:nvSpPr>
          <p:cNvPr id="119" name="TextBox 118"/>
          <p:cNvSpPr txBox="1"/>
          <p:nvPr/>
        </p:nvSpPr>
        <p:spPr>
          <a:xfrm>
            <a:off x="7352152" y="5180689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Phil((</a:t>
            </a:r>
            <a:r>
              <a:rPr lang="en-US" sz="800" dirty="0" err="1" smtClean="0"/>
              <a:t>kim</a:t>
            </a:r>
            <a:r>
              <a:rPr lang="en-US" sz="800" dirty="0" smtClean="0"/>
              <a:t>) MAHTEMATH III</a:t>
            </a:r>
          </a:p>
          <a:p>
            <a:r>
              <a:rPr lang="en-US" sz="800" dirty="0" smtClean="0"/>
              <a:t>Algebra </a:t>
            </a:r>
          </a:p>
          <a:p>
            <a:r>
              <a:rPr lang="en-US" sz="800" dirty="0" smtClean="0"/>
              <a:t>Russian prof sin(</a:t>
            </a:r>
            <a:r>
              <a:rPr lang="en-US" sz="800" dirty="0" err="1" smtClean="0"/>
              <a:t>hyberpolicus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7662072" y="5180689"/>
            <a:ext cx="366806" cy="1811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8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219284" y="2028747"/>
            <a:ext cx="1409700" cy="392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12" y="3862871"/>
            <a:ext cx="1603737" cy="12028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12" y="2705100"/>
            <a:ext cx="1603737" cy="106721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1333500" y="3644900"/>
            <a:ext cx="2921000" cy="1892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329" y="2705101"/>
            <a:ext cx="1427690" cy="2463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54300" y="1866900"/>
            <a:ext cx="5103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dirty="0" smtClean="0"/>
              <a:t>VIRIGINA JOHSEPH).</a:t>
            </a:r>
            <a:r>
              <a:rPr lang="en-US" dirty="0" err="1" smtClean="0"/>
              <a:t>WHITEhOUSE.LARRY</a:t>
            </a:r>
            <a:r>
              <a:rPr lang="en-US" dirty="0" smtClean="0"/>
              <a:t> </a:t>
            </a:r>
          </a:p>
          <a:p>
            <a:r>
              <a:rPr lang="en-US" strike="sngStrike" dirty="0" err="1" smtClean="0"/>
              <a:t>Phortzheim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vagaina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dorf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206249" y="2136504"/>
            <a:ext cx="287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HAMBURGH.</a:t>
            </a:r>
            <a:r>
              <a:rPr lang="en-US" strike="sngStrike" dirty="0" err="1" smtClean="0"/>
              <a:t>yang.reperbahn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00100" y="232117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(musk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57312" y="208697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Auschwitz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3500" y="1574800"/>
            <a:ext cx="2904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Pfrozhei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fachhochschule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73800" y="3238707"/>
            <a:ext cx="3723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HOMCI:BORIS ( </a:t>
            </a:r>
            <a:r>
              <a:rPr lang="en-US" strike="sngStrike" dirty="0" err="1" smtClean="0"/>
              <a:t>haidu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patrica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nenad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HOMCE:AUSLAENDER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73800" y="3971578"/>
            <a:ext cx="4380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41.nonPoliceCfgLgioal</a:t>
            </a:r>
            <a:endParaRPr lang="en-US" sz="3600" b="1" dirty="0"/>
          </a:p>
        </p:txBody>
      </p:sp>
      <p:sp>
        <p:nvSpPr>
          <p:cNvPr id="17" name="Cube 16"/>
          <p:cNvSpPr/>
          <p:nvPr/>
        </p:nvSpPr>
        <p:spPr>
          <a:xfrm>
            <a:off x="10299700" y="4617908"/>
            <a:ext cx="1765300" cy="202419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881" y="4762666"/>
            <a:ext cx="3467100" cy="13239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832329" y="6008429"/>
            <a:ext cx="42355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FATHER:HOMICIDE:AUSLAENDER</a:t>
            </a:r>
          </a:p>
          <a:p>
            <a:r>
              <a:rPr lang="en-US" dirty="0"/>
              <a:t>	</a:t>
            </a:r>
            <a:r>
              <a:rPr lang="en-US" sz="800" strike="sngStrike" dirty="0" err="1" smtClean="0"/>
              <a:t>linkedin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elvis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indian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1219284" y="6026641"/>
            <a:ext cx="2271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 CPVA.PREA.§187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832329" y="6523407"/>
            <a:ext cx="744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GREENSPANE.FEDERL BANK: ALEN,    SEC. STATE RICE STANFORD </a:t>
            </a:r>
            <a:r>
              <a:rPr lang="en-US" strike="sngStrike" dirty="0" err="1" smtClean="0"/>
              <a:t>meduslac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252" y="6047461"/>
            <a:ext cx="1027619" cy="66061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723276" y="5953366"/>
            <a:ext cx="16817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HOMCE:LUX</a:t>
            </a:r>
          </a:p>
          <a:p>
            <a:r>
              <a:rPr lang="en-US" sz="800" strike="sngStrike" dirty="0" smtClean="0"/>
              <a:t>( viola you want that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978" y="1660868"/>
            <a:ext cx="1590880" cy="15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5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696" y="1633033"/>
            <a:ext cx="5548177" cy="49490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821" y="3916694"/>
            <a:ext cx="1861603" cy="1792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165" y="2292358"/>
            <a:ext cx="2402455" cy="17888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99690" y="1633033"/>
            <a:ext cx="275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Anouchment</a:t>
            </a:r>
            <a:r>
              <a:rPr lang="en-US" strike="sngStrike" dirty="0" smtClean="0"/>
              <a:t>: Right Answer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91376" y="1761893"/>
            <a:ext cx="4928839" cy="38187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5" y="1397059"/>
            <a:ext cx="1914525" cy="2390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80" y="3853050"/>
            <a:ext cx="684737" cy="4336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5" y="4376851"/>
            <a:ext cx="601390" cy="33991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04960" y="2002365"/>
            <a:ext cx="1625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WWI</a:t>
            </a:r>
            <a:endParaRPr lang="en-US" sz="5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636857" y="2836857"/>
            <a:ext cx="22622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/>
              </a:rPr>
              <a:t>July 28, 1914 – </a:t>
            </a:r>
            <a:endParaRPr lang="en-US" b="1" dirty="0" smtClean="0">
              <a:solidFill>
                <a:schemeClr val="bg1"/>
              </a:solidFill>
              <a:latin typeface="Roboto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Roboto"/>
              </a:rPr>
              <a:t>November </a:t>
            </a:r>
            <a:r>
              <a:rPr lang="en-US" b="1" dirty="0">
                <a:solidFill>
                  <a:schemeClr val="bg1"/>
                </a:solidFill>
                <a:latin typeface="Roboto"/>
              </a:rPr>
              <a:t>11, 1918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265" y="3569666"/>
            <a:ext cx="3827037" cy="16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48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050" name="Picture 2" descr="https://github.com/1D8723/FBI/raw/main/css/fbi-internet-paymen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61" y="2027236"/>
            <a:ext cx="2276475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/>
          <p:cNvCxnSpPr/>
          <p:nvPr/>
        </p:nvCxnSpPr>
        <p:spPr>
          <a:xfrm flipV="1">
            <a:off x="318861" y="1915886"/>
            <a:ext cx="3033939" cy="10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18860" y="4800600"/>
            <a:ext cx="3033939" cy="10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be 9"/>
          <p:cNvSpPr/>
          <p:nvPr/>
        </p:nvSpPr>
        <p:spPr>
          <a:xfrm>
            <a:off x="772886" y="5050971"/>
            <a:ext cx="1306285" cy="1730829"/>
          </a:xfrm>
          <a:prstGeom prst="cube">
            <a:avLst>
              <a:gd name="adj" fmla="val 1333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</a:p>
          <a:p>
            <a:pPr algn="ctr"/>
            <a:r>
              <a:rPr lang="en-US" dirty="0" smtClean="0"/>
              <a:t>For </a:t>
            </a:r>
          </a:p>
          <a:p>
            <a:pPr algn="ctr"/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58" y="5242414"/>
            <a:ext cx="1099457" cy="26526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711746" y="2032678"/>
            <a:ext cx="3033939" cy="10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711745" y="4895220"/>
            <a:ext cx="3033939" cy="10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7329" y="1538161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3853543" y="1538161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932919" y="2018841"/>
            <a:ext cx="40463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711745" y="1557439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711745" y="4491439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2299987"/>
            <a:ext cx="2084216" cy="18591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4645249"/>
            <a:ext cx="2084216" cy="185913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3932919" y="4440270"/>
            <a:ext cx="40463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096000" y="2721141"/>
            <a:ext cx="1276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41.KING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HISTORY.88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124130" y="5050971"/>
            <a:ext cx="16750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41.KOENIG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GESCHICHTE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93629" y="2721141"/>
            <a:ext cx="306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Kirche</a:t>
            </a:r>
            <a:r>
              <a:rPr lang="en-US" dirty="0" smtClean="0"/>
              <a:t> </a:t>
            </a:r>
            <a:r>
              <a:rPr lang="en-US" strike="sngStrike" dirty="0" smtClean="0"/>
              <a:t>(transl.)</a:t>
            </a:r>
            <a:r>
              <a:rPr lang="en-US" dirty="0" smtClean="0"/>
              <a:t> </a:t>
            </a:r>
            <a:r>
              <a:rPr lang="en-US" dirty="0" err="1" smtClean="0"/>
              <a:t>CPVA.Cherry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756" y="2149470"/>
            <a:ext cx="1140958" cy="64107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756" y="3074826"/>
            <a:ext cx="1196183" cy="6698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51" y="3805819"/>
            <a:ext cx="960664" cy="537972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stCxn id="33" idx="1"/>
          </p:cNvCxnSpPr>
          <p:nvPr/>
        </p:nvCxnSpPr>
        <p:spPr>
          <a:xfrm flipH="1">
            <a:off x="7979229" y="2905807"/>
            <a:ext cx="914400" cy="173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565177" y="2998140"/>
            <a:ext cx="166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CPVA.Church</a:t>
            </a:r>
            <a:endParaRPr lang="en-US" dirty="0" smtClean="0"/>
          </a:p>
          <a:p>
            <a:r>
              <a:rPr lang="en-US" dirty="0" smtClean="0"/>
              <a:t>VIRINGIA.MARY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9285514" y="3897086"/>
            <a:ext cx="1545772" cy="748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Arrow 41"/>
          <p:cNvSpPr/>
          <p:nvPr/>
        </p:nvSpPr>
        <p:spPr>
          <a:xfrm>
            <a:off x="3932919" y="4895220"/>
            <a:ext cx="2391681" cy="160916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289023" y="5605402"/>
            <a:ext cx="160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dirty="0">
                <a:latin typeface="Roboto"/>
              </a:rPr>
              <a:t>July 28, 1914 – </a:t>
            </a:r>
          </a:p>
          <a:p>
            <a:r>
              <a:rPr lang="en-US" sz="900" b="1" dirty="0">
                <a:latin typeface="Roboto"/>
              </a:rPr>
              <a:t>November 11, 1918</a:t>
            </a:r>
            <a:endParaRPr lang="en-US" sz="900" b="1" dirty="0"/>
          </a:p>
        </p:txBody>
      </p:sp>
      <p:sp>
        <p:nvSpPr>
          <p:cNvPr id="44" name="Rectangle 43"/>
          <p:cNvSpPr/>
          <p:nvPr/>
        </p:nvSpPr>
        <p:spPr>
          <a:xfrm>
            <a:off x="5868762" y="6042714"/>
            <a:ext cx="186621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1A0DAB"/>
                </a:solidFill>
                <a:latin typeface="Roboto"/>
                <a:hlinkClick r:id="rId8"/>
              </a:rPr>
              <a:t>German Bundestag </a:t>
            </a:r>
            <a:r>
              <a:rPr lang="en-US" sz="800" strike="sngStrike" dirty="0" smtClean="0">
                <a:solidFill>
                  <a:srgbClr val="1A0DAB"/>
                </a:solidFill>
                <a:latin typeface="Roboto"/>
                <a:hlinkClick r:id="rId8"/>
              </a:rPr>
              <a:t>– </a:t>
            </a:r>
          </a:p>
          <a:p>
            <a:r>
              <a:rPr lang="en-US" sz="800" strike="sngStrike" dirty="0" smtClean="0">
                <a:solidFill>
                  <a:srgbClr val="1A0DAB"/>
                </a:solidFill>
                <a:latin typeface="Roboto"/>
                <a:hlinkClick r:id="rId8"/>
              </a:rPr>
              <a:t>The </a:t>
            </a:r>
            <a:r>
              <a:rPr lang="en-US" sz="800" strike="sngStrike" dirty="0">
                <a:solidFill>
                  <a:srgbClr val="1A0DAB"/>
                </a:solidFill>
                <a:latin typeface="Roboto"/>
                <a:hlinkClick r:id="rId8"/>
              </a:rPr>
              <a:t>Weimar Republic (1918 - 1933</a:t>
            </a:r>
            <a:r>
              <a:rPr lang="en-US" dirty="0">
                <a:solidFill>
                  <a:srgbClr val="1A0DAB"/>
                </a:solidFill>
                <a:latin typeface="Roboto"/>
                <a:hlinkClick r:id="rId8"/>
              </a:rPr>
              <a:t>)</a:t>
            </a:r>
            <a:endParaRPr lang="en-US" b="0" i="0" u="none" strike="noStrike" dirty="0">
              <a:solidFill>
                <a:srgbClr val="1A0DAB"/>
              </a:solidFill>
              <a:effectLst/>
              <a:latin typeface="Roboto"/>
              <a:hlinkClick r:id="rId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961118" y="6509731"/>
            <a:ext cx="8595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Google Sans"/>
              </a:rPr>
              <a:t>Friedrich Ebert</a:t>
            </a:r>
            <a:endParaRPr lang="en-US" sz="800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5937476" y="6642556"/>
            <a:ext cx="34240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https://www.bundestag.de/en/parliament/history/parliamentarism/weimar</a:t>
            </a:r>
          </a:p>
        </p:txBody>
      </p:sp>
      <p:sp>
        <p:nvSpPr>
          <p:cNvPr id="47" name="Round Single Corner Rectangle 46"/>
          <p:cNvSpPr/>
          <p:nvPr/>
        </p:nvSpPr>
        <p:spPr>
          <a:xfrm>
            <a:off x="5918653" y="6094860"/>
            <a:ext cx="2222274" cy="707571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4801536" y="5199066"/>
            <a:ext cx="1849635" cy="1361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74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072" y="2652712"/>
            <a:ext cx="3864111" cy="2038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118" y="2652712"/>
            <a:ext cx="2381250" cy="2038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27" y="2374740"/>
            <a:ext cx="3551221" cy="198868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7532914" y="3671887"/>
            <a:ext cx="925286" cy="1161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28" y="6013958"/>
            <a:ext cx="819830" cy="6140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07028" y="5660572"/>
            <a:ext cx="26516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GERMAY.DEA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LSD,Free</a:t>
            </a:r>
            <a:r>
              <a:rPr lang="en-US" sz="800" strike="sngStrike" dirty="0" smtClean="0"/>
              <a:t> Pizza, </a:t>
            </a:r>
            <a:r>
              <a:rPr lang="en-US" sz="800" strike="sngStrike" dirty="0" err="1" smtClean="0"/>
              <a:t>Maroc</a:t>
            </a:r>
            <a:r>
              <a:rPr lang="en-US" sz="800" strike="sngStrike" dirty="0" smtClean="0"/>
              <a:t> Chellie, </a:t>
            </a:r>
            <a:r>
              <a:rPr lang="en-US" sz="800" strike="sngStrike" dirty="0" err="1" smtClean="0"/>
              <a:t>Piato</a:t>
            </a:r>
            <a:r>
              <a:rPr lang="en-US" sz="800" strike="sngStrike" dirty="0" smtClean="0"/>
              <a:t> Doro)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26029" y="5856514"/>
            <a:ext cx="1502228" cy="63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26771" y="5390989"/>
            <a:ext cx="337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strike="sngStrike" dirty="0" smtClean="0"/>
              <a:t>, </a:t>
            </a:r>
            <a:r>
              <a:rPr lang="en-US" dirty="0" err="1" smtClean="0"/>
              <a:t>atomkaft</a:t>
            </a:r>
            <a:r>
              <a:rPr lang="en-US" dirty="0" smtClean="0"/>
              <a:t>  DEA(</a:t>
            </a:r>
            <a:r>
              <a:rPr lang="en-US" dirty="0" err="1" smtClean="0"/>
              <a:t>mdma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807028" y="1447800"/>
            <a:ext cx="2353111" cy="3069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606143" y="2394857"/>
            <a:ext cx="1077686" cy="2384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95" y="6071958"/>
            <a:ext cx="910591" cy="56751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 flipV="1">
            <a:off x="2626858" y="6013958"/>
            <a:ext cx="1379085" cy="614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03676" y="52912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4458716" y="5301343"/>
            <a:ext cx="838529" cy="57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7200" y="5291240"/>
            <a:ext cx="111143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59475" y="4932011"/>
            <a:ext cx="3396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</a:t>
            </a:r>
            <a:r>
              <a:rPr lang="en-US" dirty="0" smtClean="0"/>
              <a:t>.JFK.MLK.NAME CHANGE</a:t>
            </a:r>
            <a:r>
              <a:rPr lang="en-US" strike="sngStrike" dirty="0" smtClean="0"/>
              <a:t>(free)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4789714" y="5040086"/>
            <a:ext cx="557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CHEPOONE CHALIE </a:t>
            </a:r>
            <a:r>
              <a:rPr lang="en-US" strike="sngStrike" dirty="0" smtClean="0"/>
              <a:t>Pot</a:t>
            </a:r>
            <a:r>
              <a:rPr lang="en-US" dirty="0" smtClean="0"/>
              <a:t> HOMCEI:CHANLORZ:HCOMI:BORIS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912429" y="1665514"/>
            <a:ext cx="1013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Swedish</a:t>
            </a:r>
          </a:p>
          <a:p>
            <a:endParaRPr lang="en-US" dirty="0"/>
          </a:p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6683829" y="174171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8007368" y="1691072"/>
            <a:ext cx="298432" cy="7799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endCxn id="52" idx="2"/>
          </p:cNvCxnSpPr>
          <p:nvPr/>
        </p:nvCxnSpPr>
        <p:spPr>
          <a:xfrm>
            <a:off x="8129832" y="1741714"/>
            <a:ext cx="26752" cy="729343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175084" y="1438279"/>
            <a:ext cx="128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!000.tw.pns</a:t>
            </a:r>
            <a:endParaRPr lang="en-US" dirty="0"/>
          </a:p>
        </p:txBody>
      </p:sp>
      <p:cxnSp>
        <p:nvCxnSpPr>
          <p:cNvPr id="59" name="Straight Connector 58"/>
          <p:cNvCxnSpPr>
            <a:endCxn id="57" idx="3"/>
          </p:cNvCxnSpPr>
          <p:nvPr/>
        </p:nvCxnSpPr>
        <p:spPr>
          <a:xfrm>
            <a:off x="6816221" y="1622945"/>
            <a:ext cx="641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895" y="4669674"/>
            <a:ext cx="321477" cy="32147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2525486" y="4673302"/>
            <a:ext cx="1382485" cy="377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32" y="4300975"/>
            <a:ext cx="467488" cy="681124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2928257" y="4319080"/>
            <a:ext cx="1132114" cy="8839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95517" y="1735574"/>
            <a:ext cx="170586" cy="127775"/>
          </a:xfrm>
          <a:prstGeom prst="rect">
            <a:avLst/>
          </a:prstGeom>
        </p:spPr>
      </p:pic>
      <p:cxnSp>
        <p:nvCxnSpPr>
          <p:cNvPr id="68" name="Straight Connector 67"/>
          <p:cNvCxnSpPr>
            <a:endCxn id="52" idx="1"/>
          </p:cNvCxnSpPr>
          <p:nvPr/>
        </p:nvCxnSpPr>
        <p:spPr>
          <a:xfrm>
            <a:off x="7696200" y="1622945"/>
            <a:ext cx="311168" cy="458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5226931" y="5915322"/>
            <a:ext cx="7991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Asuemd</a:t>
            </a:r>
            <a:r>
              <a:rPr lang="en-US" strike="sngStrike" dirty="0" smtClean="0"/>
              <a:t>; </a:t>
            </a:r>
            <a:r>
              <a:rPr lang="en-US" b="1" dirty="0" smtClean="0"/>
              <a:t>IMPORT</a:t>
            </a:r>
            <a:r>
              <a:rPr lang="en-US" dirty="0" smtClean="0"/>
              <a:t> CPVA.NAME CHANGE (free </a:t>
            </a:r>
            <a:r>
              <a:rPr lang="en-US" dirty="0" err="1" smtClean="0"/>
              <a:t>pizza,DEA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lsd,amica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wappred</a:t>
            </a:r>
            <a:r>
              <a:rPr lang="en-US" strike="sngStrike" dirty="0" smtClean="0"/>
              <a:t> record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I</a:t>
            </a:r>
            <a:r>
              <a:rPr lang="en-US" b="1" dirty="0" smtClean="0"/>
              <a:t>MPROT</a:t>
            </a:r>
            <a:r>
              <a:rPr lang="en-US" dirty="0" smtClean="0"/>
              <a:t> INT.VIRGINA </a:t>
            </a:r>
          </a:p>
          <a:p>
            <a:r>
              <a:rPr lang="en-US" dirty="0"/>
              <a:t>		</a:t>
            </a:r>
            <a:r>
              <a:rPr lang="en-US" strike="sngStrike" dirty="0" smtClean="0"/>
              <a:t>what is my </a:t>
            </a:r>
            <a:r>
              <a:rPr lang="en-US" strike="sngStrike" dirty="0" err="1" smtClean="0"/>
              <a:t>passwoer</a:t>
            </a:r>
            <a:r>
              <a:rPr lang="en-US" strike="sngStrike" dirty="0" smtClean="0"/>
              <a:t>?  pizza</a:t>
            </a:r>
            <a:endParaRPr lang="en-US" strike="sngStrike" dirty="0"/>
          </a:p>
        </p:txBody>
      </p:sp>
      <p:cxnSp>
        <p:nvCxnSpPr>
          <p:cNvPr id="71" name="Straight Arrow Connector 70"/>
          <p:cNvCxnSpPr/>
          <p:nvPr/>
        </p:nvCxnSpPr>
        <p:spPr>
          <a:xfrm flipH="1" flipV="1">
            <a:off x="7532914" y="1863349"/>
            <a:ext cx="1923320" cy="4150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 flipH="1">
            <a:off x="7419138" y="5545990"/>
            <a:ext cx="160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z/</a:t>
            </a:r>
            <a:r>
              <a:rPr lang="en-US" strike="sngStrike" dirty="0" err="1" smtClean="0"/>
              <a:t>os</a:t>
            </a:r>
            <a:r>
              <a:rPr lang="en-US" strike="sngStrike" dirty="0" smtClean="0"/>
              <a:t> steal</a:t>
            </a:r>
            <a:endParaRPr lang="en-US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691656" y="1280793"/>
            <a:ext cx="3228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FBI:WHITE COLAOR(Switzerland)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)</a:t>
            </a:r>
          </a:p>
          <a:p>
            <a:r>
              <a:rPr lang="en-US" strike="sngStrike" dirty="0" err="1" smtClean="0"/>
              <a:t>Int</a:t>
            </a:r>
            <a:r>
              <a:rPr lang="en-US" strike="sngStrike" dirty="0" smtClean="0"/>
              <a:t> Flight Simulators LSD</a:t>
            </a:r>
            <a:endParaRPr lang="en-US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305784" y="1331843"/>
            <a:ext cx="1700159" cy="291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07155" y="2014844"/>
            <a:ext cx="262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FOSTER CITY, CALIFORNIA</a:t>
            </a:r>
            <a:endParaRPr lang="en-US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3357576" y="1793725"/>
            <a:ext cx="305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41.?:!HOMCE:LUX(Luxemburg)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 flipV="1">
            <a:off x="3086455" y="1549757"/>
            <a:ext cx="244133" cy="22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76" idx="3"/>
          </p:cNvCxnSpPr>
          <p:nvPr/>
        </p:nvCxnSpPr>
        <p:spPr>
          <a:xfrm flipH="1">
            <a:off x="3231271" y="2090377"/>
            <a:ext cx="163286" cy="109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010964" y="2078018"/>
            <a:ext cx="291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ATOMTIMER(</a:t>
            </a:r>
            <a:r>
              <a:rPr lang="en-US" dirty="0" err="1" smtClean="0"/>
              <a:t>day,HCOM:LUX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466981" y="2262576"/>
            <a:ext cx="18501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Biologica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itmer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hwn</a:t>
            </a:r>
            <a:r>
              <a:rPr lang="en-US" sz="800" strike="sngStrike" dirty="0" smtClean="0"/>
              <a:t> day ends for </a:t>
            </a:r>
            <a:r>
              <a:rPr lang="en-US" sz="800" strike="sngStrike" dirty="0" err="1" smtClean="0"/>
              <a:t>cntent</a:t>
            </a:r>
            <a:endParaRPr lang="en-US" sz="800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1920" y="2491048"/>
            <a:ext cx="666288" cy="125691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5565888" y="2532389"/>
            <a:ext cx="1142557" cy="56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446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607155" y="2014844"/>
            <a:ext cx="262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FOSTER CITY, CALIFORNIA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44546" y="1266743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1986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5" y="2712339"/>
            <a:ext cx="246697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856" y="2712339"/>
            <a:ext cx="2466975" cy="1847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52600" y="155886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2023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04" y="2548217"/>
            <a:ext cx="1740869" cy="101904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3231271" y="2374739"/>
            <a:ext cx="2267321" cy="2319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8363712" y="4291584"/>
            <a:ext cx="707136" cy="43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202" y="1458952"/>
            <a:ext cx="1722015" cy="93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59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1928192"/>
            <a:ext cx="3810000" cy="38608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376" y="4165408"/>
            <a:ext cx="376966" cy="37696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531100" y="3987800"/>
            <a:ext cx="1968500" cy="825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83500" y="3941141"/>
            <a:ext cx="1968500" cy="825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32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84" y="2667000"/>
            <a:ext cx="810343" cy="1143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778000" y="2438400"/>
            <a:ext cx="2794000" cy="1714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46700" y="3022600"/>
            <a:ext cx="14830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Jamie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trike="sngStrike" dirty="0" smtClean="0"/>
              <a:t>Jamie </a:t>
            </a:r>
            <a:r>
              <a:rPr lang="en-US" strike="sngStrike" dirty="0" err="1" smtClean="0"/>
              <a:t>Tiempo</a:t>
            </a:r>
            <a:endParaRPr lang="en-US" strike="sngStrike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trike="sngStrike" dirty="0" smtClean="0"/>
              <a:t>Amy </a:t>
            </a:r>
            <a:r>
              <a:rPr lang="en-US" strike="sngStrike" dirty="0" err="1" smtClean="0"/>
              <a:t>Brogoff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247" y="3867150"/>
            <a:ext cx="1111053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23" y="4618407"/>
            <a:ext cx="601662" cy="309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27" y="3292475"/>
            <a:ext cx="690922" cy="5175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145527" y="2844800"/>
            <a:ext cx="690922" cy="1346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388" y="5884922"/>
            <a:ext cx="1106311" cy="6223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9766300" y="5600700"/>
            <a:ext cx="1841500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90200" y="529590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84" y="4191000"/>
            <a:ext cx="896937" cy="89693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35133" y="4787899"/>
            <a:ext cx="3720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https://www.linkedin.com/in/jtiampo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51" y="5307012"/>
            <a:ext cx="842169" cy="105271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655805" y="3930649"/>
            <a:ext cx="2794000" cy="1714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490874" y="4883665"/>
            <a:ext cx="2794000" cy="1714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47554" y="4236005"/>
            <a:ext cx="123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“Pizza box”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70" y="4629148"/>
            <a:ext cx="798673" cy="319469"/>
          </a:xfrm>
          <a:prstGeom prst="rect">
            <a:avLst/>
          </a:prstGeom>
        </p:spPr>
      </p:pic>
      <p:cxnSp>
        <p:nvCxnSpPr>
          <p:cNvPr id="28" name="Straight Connector 27"/>
          <p:cNvCxnSpPr>
            <a:endCxn id="22" idx="3"/>
          </p:cNvCxnSpPr>
          <p:nvPr/>
        </p:nvCxnSpPr>
        <p:spPr>
          <a:xfrm flipV="1">
            <a:off x="1155700" y="4420671"/>
            <a:ext cx="1123923" cy="667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45" y="4944399"/>
            <a:ext cx="363767" cy="23599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1655805" y="4944399"/>
            <a:ext cx="740107" cy="362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047554" y="3930649"/>
            <a:ext cx="7385246" cy="133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174554" y="1974573"/>
            <a:ext cx="7385246" cy="133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798" y="2120901"/>
            <a:ext cx="757029" cy="42545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2025858" y="1974573"/>
            <a:ext cx="1431562" cy="692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572" y="2544301"/>
            <a:ext cx="1382712" cy="159543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969" y="1810944"/>
            <a:ext cx="1112768" cy="111276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65364" y="2605088"/>
            <a:ext cx="18591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</a:p>
          <a:p>
            <a:r>
              <a:rPr lang="en-US" sz="800" strike="sngStrike" dirty="0" smtClean="0"/>
              <a:t>poor me my father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32213" y="3171567"/>
            <a:ext cx="562676" cy="7874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825500" y="3171567"/>
            <a:ext cx="1200358" cy="3463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62412" y="2367328"/>
            <a:ext cx="3220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NAVY.SYLOR.RICE</a:t>
            </a:r>
            <a:r>
              <a:rPr lang="en-US" dirty="0"/>
              <a:t>.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619" y="2945348"/>
            <a:ext cx="747167" cy="452437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0830737" y="1974573"/>
            <a:ext cx="61175" cy="2969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852160" y="1638368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Zilog</a:t>
            </a:r>
            <a:r>
              <a:rPr lang="en-US" sz="800" strike="sngStrike" dirty="0" smtClean="0"/>
              <a:t>: Soviet </a:t>
            </a:r>
            <a:r>
              <a:rPr lang="en-US" sz="800" strike="sngStrike" dirty="0" err="1" smtClean="0"/>
              <a:t>russ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Spary</a:t>
            </a:r>
            <a:r>
              <a:rPr lang="en-US" sz="800" strike="sngStrike" dirty="0" smtClean="0"/>
              <a:t> paint</a:t>
            </a:r>
            <a:endParaRPr lang="en-US" sz="800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33" y="1466555"/>
            <a:ext cx="898297" cy="499054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8457685" y="1638368"/>
            <a:ext cx="2434227" cy="777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16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122" y="2295939"/>
            <a:ext cx="3555555" cy="35555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901" y="2160254"/>
            <a:ext cx="3444230" cy="191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58000" y="5397500"/>
            <a:ext cx="2108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frank </a:t>
            </a:r>
            <a:r>
              <a:rPr lang="en-US" strike="sngStrike" dirty="0" err="1" smtClean="0"/>
              <a:t>zappa</a:t>
            </a:r>
            <a:endParaRPr lang="en-US" strike="sngStrike" dirty="0" smtClean="0"/>
          </a:p>
          <a:p>
            <a:r>
              <a:rPr lang="en-US" strike="sngStrike" dirty="0" smtClean="0"/>
              <a:t>Russ[0]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023100" y="1663700"/>
            <a:ext cx="2781300" cy="314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97100" y="2019300"/>
            <a:ext cx="3568700" cy="453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23100" y="5092700"/>
            <a:ext cx="5084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</a:t>
            </a:r>
            <a:r>
              <a:rPr lang="en-US" strike="sngStrike" dirty="0" smtClean="0"/>
              <a:t>free pizza</a:t>
            </a:r>
            <a:r>
              <a:rPr lang="en-US" dirty="0" smtClean="0"/>
              <a:t>)   </a:t>
            </a:r>
            <a:r>
              <a:rPr lang="en-US" strike="sngStrike" dirty="0" smtClean="0"/>
              <a:t>If Russ picks you up what 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		is the password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trike="sngStrike" dirty="0" smtClean="0"/>
              <a:t>Pizza?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33444" y="5726592"/>
            <a:ext cx="357766" cy="5445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971444" y="5702266"/>
            <a:ext cx="1524000" cy="568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41.FRANK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998154" y="6238677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Italien</a:t>
            </a:r>
            <a:r>
              <a:rPr lang="en-US" sz="800" strike="sngStrike" dirty="0" smtClean="0"/>
              <a:t> friend: </a:t>
            </a:r>
          </a:p>
          <a:p>
            <a:r>
              <a:rPr lang="en-US" sz="800" strike="sngStrike" dirty="0" smtClean="0"/>
              <a:t>I can be a person ( white) </a:t>
            </a:r>
            <a:r>
              <a:rPr lang="en-US" sz="800" strike="sngStrike" dirty="0" err="1" smtClean="0"/>
              <a:t>becase</a:t>
            </a:r>
            <a:r>
              <a:rPr lang="en-US" sz="800" strike="sngStrike" dirty="0" smtClean="0"/>
              <a:t> frank Sinatra rat pack at </a:t>
            </a:r>
            <a:r>
              <a:rPr lang="en-US" sz="800" strike="sngStrike" dirty="0" err="1" smtClean="0"/>
              <a:t>casta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 is a pervert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8" y="1556229"/>
            <a:ext cx="1962150" cy="23336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95" y="1663701"/>
            <a:ext cx="1384943" cy="12954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143500" y="1663700"/>
            <a:ext cx="2057400" cy="952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21" y="3309938"/>
            <a:ext cx="442025" cy="62210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6147609" y="3112753"/>
            <a:ext cx="710391" cy="9894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753" y="4219598"/>
            <a:ext cx="780542" cy="48921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174679" y="4021526"/>
            <a:ext cx="710391" cy="9894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40" y="5007056"/>
            <a:ext cx="553538" cy="30998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5942744" y="5046348"/>
            <a:ext cx="736172" cy="2950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4018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083" y="1552257"/>
            <a:ext cx="1215994" cy="12159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682" y="1831546"/>
            <a:ext cx="1183348" cy="6574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8" y="1556229"/>
            <a:ext cx="1962150" cy="23336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327083" y="1955800"/>
            <a:ext cx="3121217" cy="533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550" y="1581822"/>
            <a:ext cx="6248400" cy="4165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27300" y="3162300"/>
            <a:ext cx="2354730" cy="242570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92400" y="4102100"/>
            <a:ext cx="355600" cy="5588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24251" y="3886486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</a:p>
          <a:p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</a:t>
            </a:r>
            <a:r>
              <a:rPr lang="en-US" dirty="0" err="1" smtClean="0"/>
              <a:t>nonPlcieTV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076" y="4738882"/>
            <a:ext cx="1219423" cy="6828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1263" y="5982049"/>
            <a:ext cx="11518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Gedion</a:t>
            </a:r>
            <a:r>
              <a:rPr lang="en-US" dirty="0" smtClean="0"/>
              <a:t> INTENET PAYMENT</a:t>
            </a:r>
            <a:r>
              <a:rPr lang="en-US" b="1" dirty="0" smtClean="0"/>
              <a:t>.FBI:KIDNAPPINT</a:t>
            </a:r>
            <a:r>
              <a:rPr lang="en-US" dirty="0" smtClean="0"/>
              <a:t>  ¼-us </a:t>
            </a:r>
            <a:r>
              <a:rPr lang="en-US" dirty="0" err="1" smtClean="0"/>
              <a:t>beonw</a:t>
            </a:r>
            <a:r>
              <a:rPr lang="en-US" dirty="0" smtClean="0"/>
              <a:t> hair </a:t>
            </a:r>
            <a:r>
              <a:rPr lang="en-US" dirty="0" err="1" smtClean="0"/>
              <a:t>femal</a:t>
            </a:r>
            <a:r>
              <a:rPr lang="en-US" dirty="0" smtClean="0"/>
              <a:t>, male ¼-us </a:t>
            </a:r>
            <a:r>
              <a:rPr lang="en-US" dirty="0" err="1" smtClean="0"/>
              <a:t>logn</a:t>
            </a:r>
            <a:r>
              <a:rPr lang="en-US" dirty="0" smtClean="0"/>
              <a:t> hair book INTNET PAYMENTS</a:t>
            </a:r>
          </a:p>
          <a:p>
            <a:r>
              <a:rPr lang="en-US" b="1" dirty="0" smtClean="0"/>
              <a:t>INT.IPX.IMPRORT</a:t>
            </a:r>
            <a:r>
              <a:rPr lang="en-US" dirty="0" smtClean="0"/>
              <a:t> </a:t>
            </a:r>
            <a:r>
              <a:rPr lang="en-US" strike="sngStrike" dirty="0" err="1" smtClean="0"/>
              <a:t>aravato.bertlsman</a:t>
            </a:r>
            <a:r>
              <a:rPr lang="en-US" dirty="0" smtClean="0"/>
              <a:t> </a:t>
            </a:r>
            <a:r>
              <a:rPr lang="en-US" dirty="0" err="1" smtClean="0"/>
              <a:t>Gedion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28" y="3393013"/>
            <a:ext cx="1106487" cy="7363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63" y="4158672"/>
            <a:ext cx="983690" cy="5508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13" y="3259949"/>
            <a:ext cx="848857" cy="62653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651989" y="374886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russ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327083" y="4209651"/>
            <a:ext cx="919245" cy="451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778500" y="6109233"/>
            <a:ext cx="4419600" cy="1306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914067" y="6158771"/>
            <a:ext cx="613233" cy="157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840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28" y="1556229"/>
            <a:ext cx="1962150" cy="2333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4251" y="3886486"/>
            <a:ext cx="211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</a:p>
          <a:p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</a:t>
            </a:r>
            <a:r>
              <a:rPr lang="en-US" dirty="0" err="1" smtClean="0"/>
              <a:t>nonPlcieTV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512" y="1556229"/>
            <a:ext cx="2466975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956" y="1556229"/>
            <a:ext cx="1847850" cy="1847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27500" y="3759200"/>
            <a:ext cx="5307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JFK</a:t>
            </a:r>
            <a:r>
              <a:rPr lang="en-US" strike="sngStrike" dirty="0" smtClean="0"/>
              <a:t>(Rebecca </a:t>
            </a:r>
            <a:r>
              <a:rPr lang="en-US" dirty="0" smtClean="0"/>
              <a:t>IPX </a:t>
            </a:r>
            <a:r>
              <a:rPr lang="en-US" b="1" dirty="0" smtClean="0"/>
              <a:t>MATHEW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rebace</a:t>
            </a:r>
            <a:r>
              <a:rPr lang="en-US" strike="sngStrike" dirty="0" smtClean="0"/>
              <a:t>))</a:t>
            </a:r>
          </a:p>
          <a:p>
            <a:r>
              <a:rPr lang="en-US" dirty="0"/>
              <a:t>	</a:t>
            </a:r>
            <a:r>
              <a:rPr lang="en-US" b="1" dirty="0" err="1" smtClean="0"/>
              <a:t>HOMCE:MAYOR:HOMCE:JER:PENGON.</a:t>
            </a:r>
            <a:r>
              <a:rPr lang="en-US" strike="sngStrike" dirty="0" err="1" smtClean="0"/>
              <a:t>emea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703512" y="3583805"/>
            <a:ext cx="3883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2005 41.</a:t>
            </a:r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arron</a:t>
            </a:r>
            <a:r>
              <a:rPr lang="en-US" strike="sngStrike" dirty="0" smtClean="0"/>
              <a:t> liber </a:t>
            </a:r>
            <a:r>
              <a:rPr lang="en-US" strike="sngStrike" dirty="0" err="1" smtClean="0"/>
              <a:t>jewish</a:t>
            </a:r>
            <a:endParaRPr lang="en-US" strike="sngStrike" dirty="0" smtClean="0"/>
          </a:p>
          <a:p>
            <a:r>
              <a:rPr lang="en-US" dirty="0" smtClean="0"/>
              <a:t>41. </a:t>
            </a:r>
            <a:r>
              <a:rPr lang="en-US" strike="sngStrike" dirty="0" smtClean="0"/>
              <a:t>Aaron </a:t>
            </a:r>
            <a:r>
              <a:rPr lang="en-US" strike="sngStrike" dirty="0" err="1" smtClean="0"/>
              <a:t>Ghohe</a:t>
            </a:r>
            <a:r>
              <a:rPr lang="en-US" strike="sngStrike" dirty="0" smtClean="0"/>
              <a:t>(coolie) !</a:t>
            </a:r>
            <a:r>
              <a:rPr lang="en-US" strike="sngStrike" dirty="0" err="1" smtClean="0"/>
              <a:t>brusnish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3" y="5209340"/>
            <a:ext cx="619901" cy="51406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72028" y="5144670"/>
            <a:ext cx="2178272" cy="643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474485" y="5437781"/>
            <a:ext cx="9537700" cy="1130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endCxn id="17" idx="3"/>
          </p:cNvCxnSpPr>
          <p:nvPr/>
        </p:nvCxnSpPr>
        <p:spPr>
          <a:xfrm flipV="1">
            <a:off x="2259385" y="6002931"/>
            <a:ext cx="9752800" cy="4445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690100" y="3583805"/>
            <a:ext cx="2146300" cy="10516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HIGHWAY 101</a:t>
            </a:r>
            <a:endParaRPr lang="en-US" sz="36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9867900" y="4547153"/>
            <a:ext cx="152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!INT.HW5 / A5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9550120" y="3150598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850" y="2437630"/>
            <a:ext cx="1066800" cy="60007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950792" y="2521740"/>
            <a:ext cx="1885608" cy="428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145" y="1395718"/>
            <a:ext cx="1457896" cy="203399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090492" y="1930400"/>
            <a:ext cx="154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nonPolcieData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936999" y="4924374"/>
            <a:ext cx="2584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Drive all the way to WHTIE.MARIN2007!WHITE.AVABILITY</a:t>
            </a:r>
          </a:p>
          <a:p>
            <a:r>
              <a:rPr lang="en-US" sz="800" strike="sngStrike" dirty="0"/>
              <a:t>?</a:t>
            </a:r>
            <a:endParaRPr lang="en-US" sz="800" strike="sngStrike" dirty="0" smtClean="0"/>
          </a:p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fly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69015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2252731"/>
            <a:ext cx="12192000" cy="52856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40" y="3015443"/>
            <a:ext cx="3637170" cy="363717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79475" y="2896980"/>
            <a:ext cx="5022850" cy="348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6324600" y="3173619"/>
            <a:ext cx="1549400" cy="1475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324600" y="4649580"/>
            <a:ext cx="1549400" cy="1475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102600" y="3427619"/>
            <a:ext cx="1549400" cy="1475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102600" y="4903580"/>
            <a:ext cx="2019300" cy="1475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033000" y="2252731"/>
            <a:ext cx="1549400" cy="1475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074275" y="3657774"/>
            <a:ext cx="1549400" cy="31293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331843"/>
            <a:ext cx="12192000" cy="920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" y="3058836"/>
            <a:ext cx="392320" cy="39232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7322" y="3379380"/>
            <a:ext cx="2000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1984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skatepark</a:t>
            </a:r>
            <a:r>
              <a:rPr lang="en-US" sz="800" strike="sngStrike" dirty="0" smtClean="0"/>
              <a:t> cage</a:t>
            </a:r>
            <a:endParaRPr lang="en-US" sz="800" strike="sngStrike" dirty="0"/>
          </a:p>
        </p:txBody>
      </p:sp>
      <p:cxnSp>
        <p:nvCxnSpPr>
          <p:cNvPr id="27" name="Straight Connector 26"/>
          <p:cNvCxnSpPr>
            <a:endCxn id="25" idx="0"/>
          </p:cNvCxnSpPr>
          <p:nvPr/>
        </p:nvCxnSpPr>
        <p:spPr>
          <a:xfrm>
            <a:off x="57322" y="2896983"/>
            <a:ext cx="1000435" cy="4823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2" y="4049236"/>
            <a:ext cx="2755555" cy="14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2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17600" y="1743526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HOMCIDI:STEVE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025900" y="2112858"/>
            <a:ext cx="2354730" cy="2425700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865" y="2478402"/>
            <a:ext cx="3565000" cy="19430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6200" y="2595549"/>
            <a:ext cx="134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KOCHMANN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86100" y="4864100"/>
            <a:ext cx="32487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kaireegiel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Carrer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uber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leichen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gehen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to kill for cars  (CHART)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220" y="4951276"/>
            <a:ext cx="1714290" cy="102597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086100" y="4951276"/>
            <a:ext cx="2222500" cy="103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657600" y="5319573"/>
            <a:ext cx="1346200" cy="116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244" y="2247320"/>
            <a:ext cx="961963" cy="207603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46600" y="1743526"/>
            <a:ext cx="423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Cuptergon</a:t>
            </a:r>
            <a:r>
              <a:rPr lang="en-US" dirty="0" smtClean="0"/>
              <a:t>, Santa </a:t>
            </a:r>
            <a:r>
              <a:rPr lang="en-US" dirty="0" err="1" smtClean="0"/>
              <a:t>Curz</a:t>
            </a:r>
            <a:r>
              <a:rPr lang="en-US" dirty="0" smtClean="0"/>
              <a:t>, </a:t>
            </a:r>
            <a:r>
              <a:rPr lang="en-US" dirty="0" err="1" smtClean="0"/>
              <a:t>Satna</a:t>
            </a:r>
            <a:r>
              <a:rPr lang="en-US" dirty="0" smtClean="0"/>
              <a:t> Clara  !TEXAN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5355" y="141444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882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926</Words>
  <Application>Microsoft Office PowerPoint</Application>
  <PresentationFormat>Widescreen</PresentationFormat>
  <Paragraphs>350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Google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52</cp:revision>
  <dcterms:created xsi:type="dcterms:W3CDTF">2023-06-21T13:07:51Z</dcterms:created>
  <dcterms:modified xsi:type="dcterms:W3CDTF">2023-06-21T20:26:11Z</dcterms:modified>
</cp:coreProperties>
</file>